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2"/>
  </p:notesMasterIdLst>
  <p:sldIdLst>
    <p:sldId id="258" r:id="rId2"/>
    <p:sldId id="270" r:id="rId3"/>
    <p:sldId id="261" r:id="rId4"/>
    <p:sldId id="256" r:id="rId5"/>
    <p:sldId id="260" r:id="rId6"/>
    <p:sldId id="271" r:id="rId7"/>
    <p:sldId id="272" r:id="rId8"/>
    <p:sldId id="266" r:id="rId9"/>
    <p:sldId id="268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5840"/>
  </p:normalViewPr>
  <p:slideViewPr>
    <p:cSldViewPr snapToGrid="0">
      <p:cViewPr>
        <p:scale>
          <a:sx n="130" d="100"/>
          <a:sy n="130" d="100"/>
        </p:scale>
        <p:origin x="-576" y="-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0B65B-A4EB-AF4C-A369-641585DC5A7A}" type="datetimeFigureOut">
              <a:rPr lang="en-TR" smtClean="0"/>
              <a:t>9.07.2023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0EA57-1F93-8440-8083-A4F7AADFD638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76441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0EA57-1F93-8440-8083-A4F7AADFD638}" type="slidenum">
              <a:rPr lang="en-TR" smtClean="0"/>
              <a:t>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401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688448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107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81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2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9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4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83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0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61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72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40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2F7ED-F03B-A740-B55D-89261FE20E76}" type="datetimeFigureOut">
              <a:rPr lang="en-US" smtClean="0"/>
              <a:t>7/9/23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CF326-189B-9C46-A63C-6120DB5D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2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tif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tif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"/><Relationship Id="rId3" Type="http://schemas.openxmlformats.org/officeDocument/2006/relationships/image" Target="../media/image27.tif"/><Relationship Id="rId7" Type="http://schemas.openxmlformats.org/officeDocument/2006/relationships/image" Target="../media/image3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"/><Relationship Id="rId5" Type="http://schemas.openxmlformats.org/officeDocument/2006/relationships/image" Target="../media/image29.tif"/><Relationship Id="rId4" Type="http://schemas.openxmlformats.org/officeDocument/2006/relationships/image" Target="../media/image28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t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10" Type="http://schemas.openxmlformats.org/officeDocument/2006/relationships/image" Target="../media/image36.png"/><Relationship Id="rId4" Type="http://schemas.openxmlformats.org/officeDocument/2006/relationships/image" Target="../media/image29.tif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7" Type="http://schemas.openxmlformats.org/officeDocument/2006/relationships/image" Target="../media/image38.png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6.tif"/><Relationship Id="rId4" Type="http://schemas.openxmlformats.org/officeDocument/2006/relationships/image" Target="../media/image25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91C9-3294-5D8B-0F4B-5E8BAC00E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438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TR" i="1" dirty="0"/>
            </a:br>
            <a:br>
              <a:rPr lang="en-TR" i="1" dirty="0"/>
            </a:br>
            <a:r>
              <a:rPr lang="en-TR" i="1" dirty="0"/>
              <a:t>SELF-SUPERVISED DEEP LEARNING RECONSTRUCTION for HIGHLY ACCELERATED DIFFUSON 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13D87-CA3F-D84D-8185-FF272FB04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5671"/>
            <a:ext cx="9144000" cy="2479507"/>
          </a:xfrm>
        </p:spPr>
        <p:txBody>
          <a:bodyPr>
            <a:normAutofit/>
          </a:bodyPr>
          <a:lstStyle/>
          <a:p>
            <a:r>
              <a:rPr lang="en-TR" i="1" dirty="0"/>
              <a:t>Ismail Arda Vurankaya</a:t>
            </a:r>
            <a:r>
              <a:rPr lang="en-TR" i="1" baseline="30000" dirty="0"/>
              <a:t>1</a:t>
            </a:r>
            <a:r>
              <a:rPr lang="en-TR" i="1" dirty="0"/>
              <a:t>, Yohan Jun</a:t>
            </a:r>
            <a:r>
              <a:rPr lang="en-TR" i="1" baseline="30000" dirty="0"/>
              <a:t>2,3</a:t>
            </a:r>
            <a:r>
              <a:rPr lang="en-TR" i="1" dirty="0"/>
              <a:t>, Jaejin Cho</a:t>
            </a:r>
            <a:r>
              <a:rPr lang="en-TR" i="1" baseline="30000" dirty="0"/>
              <a:t>2,3</a:t>
            </a:r>
            <a:r>
              <a:rPr lang="en-TR" i="1" dirty="0"/>
              <a:t>, Berkin Bilgic</a:t>
            </a:r>
            <a:r>
              <a:rPr lang="en-TR" i="1" baseline="30000" dirty="0"/>
              <a:t>2,3,4</a:t>
            </a:r>
            <a:endParaRPr lang="en-TR" i="1" dirty="0"/>
          </a:p>
          <a:p>
            <a:pPr marL="342900" indent="-342900" algn="l">
              <a:buAutoNum type="arabicPeriod"/>
            </a:pPr>
            <a:r>
              <a:rPr lang="en-TR" sz="1800" i="1" dirty="0"/>
              <a:t>Bogazici University, Istanbul, Turkey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800" i="1" dirty="0" err="1">
                <a:effectLst/>
              </a:rPr>
              <a:t>Athinoula</a:t>
            </a:r>
            <a:r>
              <a:rPr lang="en-US" sz="1800" i="1" dirty="0">
                <a:effectLst/>
              </a:rPr>
              <a:t> A. </a:t>
            </a:r>
            <a:r>
              <a:rPr lang="en-US" sz="1800" i="1" dirty="0" err="1">
                <a:effectLst/>
              </a:rPr>
              <a:t>Martinos</a:t>
            </a:r>
            <a:r>
              <a:rPr lang="en-US" sz="1800" i="1" dirty="0">
                <a:effectLst/>
              </a:rPr>
              <a:t> Center for Biomedical Imaging, Charlestown, MA, United States </a:t>
            </a:r>
            <a:endParaRPr lang="en-TR" sz="1800" i="1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800" i="1" dirty="0">
                <a:effectLst/>
              </a:rPr>
              <a:t>Department of Radiology, Harvard Medical School, Boston, MA, United States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sz="1800" i="1" dirty="0">
                <a:effectLst/>
              </a:rPr>
              <a:t>Harvard/MIT Health Sciences and Technology, Cambridge, MA, United States </a:t>
            </a:r>
            <a:br>
              <a:rPr lang="en-US" sz="1800" dirty="0">
                <a:effectLst/>
                <a:latin typeface="TimesNewRomanPSMT"/>
              </a:rPr>
            </a:br>
            <a:endParaRPr lang="en-US" sz="1400" dirty="0"/>
          </a:p>
          <a:p>
            <a:pPr marL="342900" indent="-342900" algn="l">
              <a:buAutoNum type="arabicPeriod"/>
            </a:pPr>
            <a:endParaRPr lang="en-TR" sz="1800" i="1" dirty="0"/>
          </a:p>
          <a:p>
            <a:pPr marL="342900" indent="-342900" algn="l">
              <a:buAutoNum type="arabicPeriod"/>
            </a:pPr>
            <a:endParaRPr lang="en-TR" sz="1800" i="1" dirty="0"/>
          </a:p>
        </p:txBody>
      </p:sp>
    </p:spTree>
    <p:extLst>
      <p:ext uri="{BB962C8B-B14F-4D97-AF65-F5344CB8AC3E}">
        <p14:creationId xmlns:p14="http://schemas.microsoft.com/office/powerpoint/2010/main" val="4043568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0056-34FE-0BE1-96EE-89AAAE7B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4C483-60EE-E21C-F178-0E860EA27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R" dirty="0"/>
              <a:t>Introduced a Zero-Shot Self Supervised Learning method for multishot diffusion MRI reconstruction.</a:t>
            </a:r>
          </a:p>
          <a:p>
            <a:r>
              <a:rPr lang="en-TR" dirty="0"/>
              <a:t>Showed that including a magnitude constraint during training significantly improves reconstruction performance.</a:t>
            </a:r>
          </a:p>
          <a:p>
            <a:r>
              <a:rPr lang="en-TR" dirty="0"/>
              <a:t>Showed that our proposed model can be trained for all directions at once, with an additional benefit of reduced training time.</a:t>
            </a:r>
          </a:p>
          <a:p>
            <a:r>
              <a:rPr lang="en-TR" dirty="0"/>
              <a:t>Our method can yield better reconstruction than state-of-the-art LORAKS reconstruction.</a:t>
            </a:r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902317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0794-60D6-9630-82D5-02CD82B1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b="1" dirty="0"/>
              <a:t>Echo Planar Imaging (EPI)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16BC2-456F-7235-6C09-38AC9BDDC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5"/>
            <a:ext cx="6796312" cy="4351338"/>
          </a:xfrm>
        </p:spPr>
        <p:txBody>
          <a:bodyPr/>
          <a:lstStyle/>
          <a:p>
            <a:r>
              <a:rPr lang="en-TR" dirty="0"/>
              <a:t>EPI efficiently covers the entire k-space plane in a single excitation, but suffers from distortion and blurring.</a:t>
            </a:r>
          </a:p>
          <a:p>
            <a:r>
              <a:rPr lang="en-TR" dirty="0"/>
              <a:t>Multishot EPI mitigates this problem, but combining the shots is hard due to phase variations.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0E5D57-BF74-6EEE-5EE1-CFF5A272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15" y="1825625"/>
            <a:ext cx="4279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9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CE684-37D6-CD29-5A29-17973525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28317"/>
            <a:ext cx="10515600" cy="1999247"/>
          </a:xfrm>
        </p:spPr>
        <p:txBody>
          <a:bodyPr>
            <a:normAutofit fontScale="90000"/>
          </a:bodyPr>
          <a:lstStyle/>
          <a:p>
            <a:br>
              <a:rPr lang="en-TR" sz="2800" b="1" dirty="0">
                <a:latin typeface="+mn-lt"/>
              </a:rPr>
            </a:br>
            <a:r>
              <a:rPr lang="en-TR" sz="2800" b="1" dirty="0">
                <a:latin typeface="+mn-lt"/>
              </a:rPr>
              <a:t>Aim</a:t>
            </a:r>
            <a:r>
              <a:rPr lang="en-TR" sz="2800" b="1" dirty="0"/>
              <a:t>: </a:t>
            </a:r>
            <a:r>
              <a:rPr lang="en-TR" sz="2800" dirty="0">
                <a:latin typeface="+mn-lt"/>
              </a:rPr>
              <a:t>Applying the previously introduced Zero-Shot Self Supervised Learning (ZS-SSL) framework to multishot diffusion MRI reconstruction.</a:t>
            </a:r>
            <a:br>
              <a:rPr lang="en-TR" sz="2800" dirty="0">
                <a:latin typeface="+mn-lt"/>
              </a:rPr>
            </a:br>
            <a:br>
              <a:rPr lang="en-TR" b="1" dirty="0"/>
            </a:br>
            <a:r>
              <a:rPr lang="en-TR" b="1" dirty="0"/>
              <a:t>Problem Formulation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0CE0BE-6812-C8E2-6978-9AAB9406E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327564"/>
            <a:ext cx="10515600" cy="37593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TR" dirty="0"/>
          </a:p>
          <a:p>
            <a:endParaRPr lang="en-TR" dirty="0"/>
          </a:p>
          <a:p>
            <a:r>
              <a:rPr lang="en-TR" dirty="0"/>
              <a:t>The multishot reconstruction problem can be formulated as above. Unlike standard ZS-SSL, which only uses image space regularization, we also use a k-space regularizer, which better exploits the relations between shots. </a:t>
            </a:r>
          </a:p>
          <a:p>
            <a:r>
              <a:rPr lang="en-TR" dirty="0"/>
              <a:t>This problem can be solved by algorithm unrolling. We employ Conjugate-Gradient (CG) SENSE algorithm for the DC step, and regularization sub-problem is implicitly solved by a neural network.                  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3D673-9BD0-3DF7-00D8-9ACC8126C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202" y="2444357"/>
            <a:ext cx="62611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9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Rectangle 3863">
            <a:extLst>
              <a:ext uri="{FF2B5EF4-FFF2-40B4-BE49-F238E27FC236}">
                <a16:creationId xmlns:a16="http://schemas.microsoft.com/office/drawing/2014/main" id="{814BA57D-E133-456C-F8E9-3F680139CE7F}"/>
              </a:ext>
            </a:extLst>
          </p:cNvPr>
          <p:cNvSpPr/>
          <p:nvPr/>
        </p:nvSpPr>
        <p:spPr>
          <a:xfrm>
            <a:off x="3131346" y="4504469"/>
            <a:ext cx="7623957" cy="2300658"/>
          </a:xfrm>
          <a:prstGeom prst="rect">
            <a:avLst/>
          </a:prstGeom>
          <a:solidFill>
            <a:srgbClr val="70AD47">
              <a:alpha val="3000"/>
            </a:srgbClr>
          </a:solidFill>
          <a:ln w="50800" cap="flat" cmpd="sng" algn="ctr">
            <a:solidFill>
              <a:srgbClr val="70AD47">
                <a:lumMod val="75000"/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endParaRPr lang="en-US" sz="1323" kern="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867" name="Elbow Connector 3866">
            <a:extLst>
              <a:ext uri="{FF2B5EF4-FFF2-40B4-BE49-F238E27FC236}">
                <a16:creationId xmlns:a16="http://schemas.microsoft.com/office/drawing/2014/main" id="{A4015670-9431-23F3-19C6-03A9D84054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14346" y="809065"/>
            <a:ext cx="32346" cy="2026292"/>
          </a:xfrm>
          <a:prstGeom prst="bentConnector3">
            <a:avLst>
              <a:gd name="adj1" fmla="val 619593"/>
            </a:avLst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headEnd type="triangle" w="lg" len="lg"/>
            <a:tailEnd type="triangle" w="lg" len="lg"/>
          </a:ln>
          <a:effectLst/>
        </p:spPr>
      </p:cxnSp>
      <p:cxnSp>
        <p:nvCxnSpPr>
          <p:cNvPr id="3871" name="Straight Arrow Connector 3870">
            <a:extLst>
              <a:ext uri="{FF2B5EF4-FFF2-40B4-BE49-F238E27FC236}">
                <a16:creationId xmlns:a16="http://schemas.microsoft.com/office/drawing/2014/main" id="{4862710C-AEED-5A2E-F9CC-832BF583664A}"/>
              </a:ext>
            </a:extLst>
          </p:cNvPr>
          <p:cNvCxnSpPr>
            <a:cxnSpLocks/>
          </p:cNvCxnSpPr>
          <p:nvPr/>
        </p:nvCxnSpPr>
        <p:spPr>
          <a:xfrm flipV="1">
            <a:off x="5484905" y="794646"/>
            <a:ext cx="420360" cy="8272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72" name="TextBox 3871">
                <a:extLst>
                  <a:ext uri="{FF2B5EF4-FFF2-40B4-BE49-F238E27FC236}">
                    <a16:creationId xmlns:a16="http://schemas.microsoft.com/office/drawing/2014/main" id="{A2184065-DE6F-E699-8E76-A7ADCF26D667}"/>
                  </a:ext>
                </a:extLst>
              </p:cNvPr>
              <p:cNvSpPr txBox="1"/>
              <p:nvPr/>
            </p:nvSpPr>
            <p:spPr>
              <a:xfrm>
                <a:off x="5511046" y="524570"/>
                <a:ext cx="311383" cy="203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72267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23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1323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tr-TR" sz="1323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323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872" name="TextBox 3871">
                <a:extLst>
                  <a:ext uri="{FF2B5EF4-FFF2-40B4-BE49-F238E27FC236}">
                    <a16:creationId xmlns:a16="http://schemas.microsoft.com/office/drawing/2014/main" id="{A2184065-DE6F-E699-8E76-A7ADCF26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046" y="524570"/>
                <a:ext cx="311383" cy="203582"/>
              </a:xfrm>
              <a:prstGeom prst="rect">
                <a:avLst/>
              </a:prstGeom>
              <a:blipFill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73" name="Straight Arrow Connector 3872">
            <a:extLst>
              <a:ext uri="{FF2B5EF4-FFF2-40B4-BE49-F238E27FC236}">
                <a16:creationId xmlns:a16="http://schemas.microsoft.com/office/drawing/2014/main" id="{622ABF7E-1FAB-0CB1-908F-5A5110D8796B}"/>
              </a:ext>
            </a:extLst>
          </p:cNvPr>
          <p:cNvCxnSpPr>
            <a:cxnSpLocks/>
          </p:cNvCxnSpPr>
          <p:nvPr/>
        </p:nvCxnSpPr>
        <p:spPr>
          <a:xfrm flipV="1">
            <a:off x="5871426" y="1111804"/>
            <a:ext cx="172488" cy="65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74" name="Straight Arrow Connector 3873">
            <a:extLst>
              <a:ext uri="{FF2B5EF4-FFF2-40B4-BE49-F238E27FC236}">
                <a16:creationId xmlns:a16="http://schemas.microsoft.com/office/drawing/2014/main" id="{302AAA87-E8F2-B3A2-3BF6-3C04BCBAF964}"/>
              </a:ext>
            </a:extLst>
          </p:cNvPr>
          <p:cNvCxnSpPr>
            <a:cxnSpLocks/>
          </p:cNvCxnSpPr>
          <p:nvPr/>
        </p:nvCxnSpPr>
        <p:spPr>
          <a:xfrm flipV="1">
            <a:off x="5871425" y="940817"/>
            <a:ext cx="0" cy="17248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75" name="TextBox 3874">
                <a:extLst>
                  <a:ext uri="{FF2B5EF4-FFF2-40B4-BE49-F238E27FC236}">
                    <a16:creationId xmlns:a16="http://schemas.microsoft.com/office/drawing/2014/main" id="{6257418C-ABC9-4D7D-331D-C04BEED28B1F}"/>
                  </a:ext>
                </a:extLst>
              </p:cNvPr>
              <p:cNvSpPr txBox="1"/>
              <p:nvPr/>
            </p:nvSpPr>
            <p:spPr>
              <a:xfrm>
                <a:off x="5841553" y="1097797"/>
                <a:ext cx="222346" cy="180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72267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176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176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875" name="TextBox 3874">
                <a:extLst>
                  <a:ext uri="{FF2B5EF4-FFF2-40B4-BE49-F238E27FC236}">
                    <a16:creationId xmlns:a16="http://schemas.microsoft.com/office/drawing/2014/main" id="{6257418C-ABC9-4D7D-331D-C04BEED28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553" y="1097797"/>
                <a:ext cx="222346" cy="180947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78" name="TextBox 3877">
                <a:extLst>
                  <a:ext uri="{FF2B5EF4-FFF2-40B4-BE49-F238E27FC236}">
                    <a16:creationId xmlns:a16="http://schemas.microsoft.com/office/drawing/2014/main" id="{ACDF29FB-3436-768B-969B-D17EB32FC372}"/>
                  </a:ext>
                </a:extLst>
              </p:cNvPr>
              <p:cNvSpPr txBox="1"/>
              <p:nvPr/>
            </p:nvSpPr>
            <p:spPr>
              <a:xfrm>
                <a:off x="5683013" y="934353"/>
                <a:ext cx="193899" cy="180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72267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176" i="1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176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878" name="TextBox 3877">
                <a:extLst>
                  <a:ext uri="{FF2B5EF4-FFF2-40B4-BE49-F238E27FC236}">
                    <a16:creationId xmlns:a16="http://schemas.microsoft.com/office/drawing/2014/main" id="{ACDF29FB-3436-768B-969B-D17EB32FC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013" y="934353"/>
                <a:ext cx="193899" cy="180947"/>
              </a:xfrm>
              <a:prstGeom prst="rect">
                <a:avLst/>
              </a:prstGeom>
              <a:blipFill>
                <a:blip r:embed="rId4"/>
                <a:stretch>
                  <a:fillRect l="-6250" r="-6250" b="-40000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81" name="Straight Arrow Connector 3880">
            <a:extLst>
              <a:ext uri="{FF2B5EF4-FFF2-40B4-BE49-F238E27FC236}">
                <a16:creationId xmlns:a16="http://schemas.microsoft.com/office/drawing/2014/main" id="{F43A5077-1178-CC52-3D1F-6F62FA53ECE1}"/>
              </a:ext>
            </a:extLst>
          </p:cNvPr>
          <p:cNvCxnSpPr>
            <a:cxnSpLocks/>
          </p:cNvCxnSpPr>
          <p:nvPr/>
        </p:nvCxnSpPr>
        <p:spPr>
          <a:xfrm>
            <a:off x="9132818" y="1123451"/>
            <a:ext cx="515997" cy="5378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sp>
        <p:nvSpPr>
          <p:cNvPr id="3882" name="Rectangle 3881">
            <a:extLst>
              <a:ext uri="{FF2B5EF4-FFF2-40B4-BE49-F238E27FC236}">
                <a16:creationId xmlns:a16="http://schemas.microsoft.com/office/drawing/2014/main" id="{2081E905-3FED-BB40-C1C4-3F76A854CA53}"/>
              </a:ext>
            </a:extLst>
          </p:cNvPr>
          <p:cNvSpPr/>
          <p:nvPr/>
        </p:nvSpPr>
        <p:spPr>
          <a:xfrm>
            <a:off x="6903358" y="465681"/>
            <a:ext cx="2220167" cy="1185766"/>
          </a:xfrm>
          <a:prstGeom prst="rect">
            <a:avLst/>
          </a:prstGeom>
          <a:solidFill>
            <a:srgbClr val="FFC000">
              <a:alpha val="10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endParaRPr lang="en-US" sz="1323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883" name="Straight Arrow Connector 3882">
            <a:extLst>
              <a:ext uri="{FF2B5EF4-FFF2-40B4-BE49-F238E27FC236}">
                <a16:creationId xmlns:a16="http://schemas.microsoft.com/office/drawing/2014/main" id="{DF01BEF2-98FC-F76D-AD73-DF0F01C0BE5F}"/>
              </a:ext>
            </a:extLst>
          </p:cNvPr>
          <p:cNvCxnSpPr>
            <a:cxnSpLocks/>
          </p:cNvCxnSpPr>
          <p:nvPr/>
        </p:nvCxnSpPr>
        <p:spPr>
          <a:xfrm flipV="1">
            <a:off x="6393946" y="793179"/>
            <a:ext cx="495834" cy="12928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sp>
        <p:nvSpPr>
          <p:cNvPr id="3884" name="Rectangle 3883">
            <a:extLst>
              <a:ext uri="{FF2B5EF4-FFF2-40B4-BE49-F238E27FC236}">
                <a16:creationId xmlns:a16="http://schemas.microsoft.com/office/drawing/2014/main" id="{ACC06992-C050-7753-2F9B-6E251D73A23C}"/>
              </a:ext>
            </a:extLst>
          </p:cNvPr>
          <p:cNvSpPr/>
          <p:nvPr/>
        </p:nvSpPr>
        <p:spPr>
          <a:xfrm>
            <a:off x="7004277" y="577255"/>
            <a:ext cx="913353" cy="423135"/>
          </a:xfrm>
          <a:prstGeom prst="rect">
            <a:avLst/>
          </a:prstGeom>
          <a:solidFill>
            <a:srgbClr val="FF2F92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endParaRPr lang="en-US" sz="1323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3885" name="TextBox 3884">
            <a:extLst>
              <a:ext uri="{FF2B5EF4-FFF2-40B4-BE49-F238E27FC236}">
                <a16:creationId xmlns:a16="http://schemas.microsoft.com/office/drawing/2014/main" id="{AD7979C0-4B93-CB5F-A03D-88AE6BD1FBF4}"/>
              </a:ext>
            </a:extLst>
          </p:cNvPr>
          <p:cNvSpPr txBox="1"/>
          <p:nvPr/>
        </p:nvSpPr>
        <p:spPr>
          <a:xfrm>
            <a:off x="7007090" y="596455"/>
            <a:ext cx="910540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72267">
              <a:defRPr/>
            </a:pPr>
            <a:r>
              <a:rPr lang="en-US" sz="1176" i="1" dirty="0">
                <a:solidFill>
                  <a:prstClr val="white"/>
                </a:solidFill>
                <a:latin typeface="Century Gothic" panose="020B0502020202020204" pitchFamily="34" charset="0"/>
              </a:rPr>
              <a:t>Image Denoiser</a:t>
            </a:r>
          </a:p>
        </p:txBody>
      </p:sp>
      <p:sp>
        <p:nvSpPr>
          <p:cNvPr id="3886" name="Rectangle 3885">
            <a:extLst>
              <a:ext uri="{FF2B5EF4-FFF2-40B4-BE49-F238E27FC236}">
                <a16:creationId xmlns:a16="http://schemas.microsoft.com/office/drawing/2014/main" id="{FBD7D21B-0E76-6754-B22D-CFC556A13730}"/>
              </a:ext>
            </a:extLst>
          </p:cNvPr>
          <p:cNvSpPr/>
          <p:nvPr/>
        </p:nvSpPr>
        <p:spPr>
          <a:xfrm>
            <a:off x="8152712" y="840856"/>
            <a:ext cx="913353" cy="423135"/>
          </a:xfrm>
          <a:prstGeom prst="rect">
            <a:avLst/>
          </a:prstGeom>
          <a:solidFill>
            <a:srgbClr val="5B9BD5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endParaRPr lang="en-US" sz="1323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3887" name="TextBox 3886">
            <a:extLst>
              <a:ext uri="{FF2B5EF4-FFF2-40B4-BE49-F238E27FC236}">
                <a16:creationId xmlns:a16="http://schemas.microsoft.com/office/drawing/2014/main" id="{DD3ACD38-92E2-0F5A-89F9-0CD325F5A9E6}"/>
              </a:ext>
            </a:extLst>
          </p:cNvPr>
          <p:cNvSpPr txBox="1"/>
          <p:nvPr/>
        </p:nvSpPr>
        <p:spPr>
          <a:xfrm>
            <a:off x="8189296" y="937974"/>
            <a:ext cx="910540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72267">
              <a:defRPr/>
            </a:pPr>
            <a:r>
              <a:rPr lang="en-US" sz="1176" i="1" dirty="0">
                <a:solidFill>
                  <a:prstClr val="white"/>
                </a:solidFill>
                <a:latin typeface="Century Gothic" panose="020B0502020202020204" pitchFamily="34" charset="0"/>
              </a:rPr>
              <a:t>DC Layer</a:t>
            </a:r>
          </a:p>
        </p:txBody>
      </p:sp>
      <p:cxnSp>
        <p:nvCxnSpPr>
          <p:cNvPr id="3888" name="Straight Arrow Connector 3887">
            <a:extLst>
              <a:ext uri="{FF2B5EF4-FFF2-40B4-BE49-F238E27FC236}">
                <a16:creationId xmlns:a16="http://schemas.microsoft.com/office/drawing/2014/main" id="{9001ED02-E8CB-416D-0E47-8885488B541E}"/>
              </a:ext>
            </a:extLst>
          </p:cNvPr>
          <p:cNvCxnSpPr>
            <a:cxnSpLocks/>
          </p:cNvCxnSpPr>
          <p:nvPr/>
        </p:nvCxnSpPr>
        <p:spPr>
          <a:xfrm>
            <a:off x="7895543" y="797409"/>
            <a:ext cx="271667" cy="242457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none" w="lg" len="lg"/>
          </a:ln>
          <a:effectLst/>
        </p:spPr>
      </p:cxnSp>
      <p:sp>
        <p:nvSpPr>
          <p:cNvPr id="3889" name="TextBox 3888">
            <a:extLst>
              <a:ext uri="{FF2B5EF4-FFF2-40B4-BE49-F238E27FC236}">
                <a16:creationId xmlns:a16="http://schemas.microsoft.com/office/drawing/2014/main" id="{868ADF71-456D-F326-981D-853239616DE8}"/>
              </a:ext>
            </a:extLst>
          </p:cNvPr>
          <p:cNvSpPr txBox="1"/>
          <p:nvPr/>
        </p:nvSpPr>
        <p:spPr>
          <a:xfrm>
            <a:off x="7147811" y="236464"/>
            <a:ext cx="1731262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72267">
              <a:defRPr/>
            </a:pPr>
            <a:r>
              <a:rPr lang="en-US" sz="1176" i="1" dirty="0">
                <a:solidFill>
                  <a:prstClr val="white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Unrolled Network</a:t>
            </a:r>
            <a:endParaRPr lang="en-US" sz="1323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890" name="Straight Arrow Connector 3889">
            <a:extLst>
              <a:ext uri="{FF2B5EF4-FFF2-40B4-BE49-F238E27FC236}">
                <a16:creationId xmlns:a16="http://schemas.microsoft.com/office/drawing/2014/main" id="{C0C3CF2D-5EFD-9E72-D72E-FBB09AADFB8D}"/>
              </a:ext>
            </a:extLst>
          </p:cNvPr>
          <p:cNvCxnSpPr>
            <a:cxnSpLocks/>
          </p:cNvCxnSpPr>
          <p:nvPr/>
        </p:nvCxnSpPr>
        <p:spPr>
          <a:xfrm>
            <a:off x="6715749" y="170241"/>
            <a:ext cx="0" cy="606087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cxnSp>
        <p:nvCxnSpPr>
          <p:cNvPr id="3891" name="Straight Arrow Connector 3890">
            <a:extLst>
              <a:ext uri="{FF2B5EF4-FFF2-40B4-BE49-F238E27FC236}">
                <a16:creationId xmlns:a16="http://schemas.microsoft.com/office/drawing/2014/main" id="{5E0424A0-90C7-2012-182C-ADEBBF6CA8A4}"/>
              </a:ext>
            </a:extLst>
          </p:cNvPr>
          <p:cNvCxnSpPr>
            <a:cxnSpLocks/>
          </p:cNvCxnSpPr>
          <p:nvPr/>
        </p:nvCxnSpPr>
        <p:spPr>
          <a:xfrm>
            <a:off x="6715750" y="170240"/>
            <a:ext cx="2591688" cy="0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none"/>
          </a:ln>
          <a:effectLst/>
        </p:spPr>
      </p:cxnSp>
      <p:cxnSp>
        <p:nvCxnSpPr>
          <p:cNvPr id="3892" name="Straight Arrow Connector 3891">
            <a:extLst>
              <a:ext uri="{FF2B5EF4-FFF2-40B4-BE49-F238E27FC236}">
                <a16:creationId xmlns:a16="http://schemas.microsoft.com/office/drawing/2014/main" id="{2C7E7ADF-C295-13DB-EEC6-2E79BB96EBFD}"/>
              </a:ext>
            </a:extLst>
          </p:cNvPr>
          <p:cNvCxnSpPr>
            <a:cxnSpLocks/>
          </p:cNvCxnSpPr>
          <p:nvPr/>
        </p:nvCxnSpPr>
        <p:spPr>
          <a:xfrm>
            <a:off x="9307437" y="170240"/>
            <a:ext cx="8165" cy="953211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none"/>
          </a:ln>
          <a:effectLst/>
        </p:spPr>
      </p:cxnSp>
      <p:cxnSp>
        <p:nvCxnSpPr>
          <p:cNvPr id="3893" name="Straight Arrow Connector 3892">
            <a:extLst>
              <a:ext uri="{FF2B5EF4-FFF2-40B4-BE49-F238E27FC236}">
                <a16:creationId xmlns:a16="http://schemas.microsoft.com/office/drawing/2014/main" id="{59BD37EA-F18C-15F6-06E5-6A6BC29878B8}"/>
              </a:ext>
            </a:extLst>
          </p:cNvPr>
          <p:cNvCxnSpPr>
            <a:cxnSpLocks/>
            <a:endCxn id="3894" idx="1"/>
          </p:cNvCxnSpPr>
          <p:nvPr/>
        </p:nvCxnSpPr>
        <p:spPr>
          <a:xfrm>
            <a:off x="5323760" y="2831337"/>
            <a:ext cx="2187460" cy="0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sp>
        <p:nvSpPr>
          <p:cNvPr id="3894" name="Rectangle 3893">
            <a:extLst>
              <a:ext uri="{FF2B5EF4-FFF2-40B4-BE49-F238E27FC236}">
                <a16:creationId xmlns:a16="http://schemas.microsoft.com/office/drawing/2014/main" id="{5FCE5DCF-1513-C00C-069E-AE92721B3963}"/>
              </a:ext>
            </a:extLst>
          </p:cNvPr>
          <p:cNvSpPr/>
          <p:nvPr/>
        </p:nvSpPr>
        <p:spPr>
          <a:xfrm>
            <a:off x="7511220" y="2619769"/>
            <a:ext cx="1004688" cy="423135"/>
          </a:xfrm>
          <a:prstGeom prst="rect">
            <a:avLst/>
          </a:prstGeom>
          <a:solidFill>
            <a:srgbClr val="5B9BD5">
              <a:alpha val="15000"/>
            </a:srgbClr>
          </a:solidFill>
          <a:ln w="12700" cap="flat" cmpd="sng" algn="ctr">
            <a:solidFill>
              <a:srgbClr val="4472C4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endParaRPr lang="en-US" sz="1323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3895" name="TextBox 3894">
            <a:extLst>
              <a:ext uri="{FF2B5EF4-FFF2-40B4-BE49-F238E27FC236}">
                <a16:creationId xmlns:a16="http://schemas.microsoft.com/office/drawing/2014/main" id="{32BA1166-C9B5-1803-F0EF-C60D93D1AABE}"/>
              </a:ext>
            </a:extLst>
          </p:cNvPr>
          <p:cNvSpPr txBox="1"/>
          <p:nvPr/>
        </p:nvSpPr>
        <p:spPr>
          <a:xfrm>
            <a:off x="7559701" y="2649329"/>
            <a:ext cx="910540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72267">
              <a:defRPr/>
            </a:pPr>
            <a:r>
              <a:rPr lang="en-US" sz="1176" i="1" dirty="0">
                <a:solidFill>
                  <a:prstClr val="white"/>
                </a:solidFill>
                <a:latin typeface="Century Gothic" panose="020B0502020202020204" pitchFamily="34" charset="0"/>
              </a:rPr>
              <a:t>Training</a:t>
            </a:r>
            <a:br>
              <a:rPr lang="en-US" sz="1176" i="1" dirty="0">
                <a:solidFill>
                  <a:prstClr val="white"/>
                </a:solidFill>
                <a:latin typeface="Century Gothic" panose="020B0502020202020204" pitchFamily="34" charset="0"/>
              </a:rPr>
            </a:br>
            <a:r>
              <a:rPr lang="en-US" sz="1176" i="1" dirty="0">
                <a:solidFill>
                  <a:prstClr val="white"/>
                </a:solidFill>
                <a:latin typeface="Century Gothic" panose="020B0502020202020204" pitchFamily="34" charset="0"/>
              </a:rPr>
              <a:t>Loss</a:t>
            </a:r>
          </a:p>
        </p:txBody>
      </p:sp>
      <p:cxnSp>
        <p:nvCxnSpPr>
          <p:cNvPr id="3896" name="Straight Arrow Connector 3895">
            <a:extLst>
              <a:ext uri="{FF2B5EF4-FFF2-40B4-BE49-F238E27FC236}">
                <a16:creationId xmlns:a16="http://schemas.microsoft.com/office/drawing/2014/main" id="{A29FE299-BCD5-129A-2455-79F9625E2603}"/>
              </a:ext>
            </a:extLst>
          </p:cNvPr>
          <p:cNvCxnSpPr>
            <a:cxnSpLocks/>
            <a:stCxn id="3894" idx="0"/>
          </p:cNvCxnSpPr>
          <p:nvPr/>
        </p:nvCxnSpPr>
        <p:spPr>
          <a:xfrm flipH="1" flipV="1">
            <a:off x="8013017" y="2412484"/>
            <a:ext cx="547" cy="207285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sp>
        <p:nvSpPr>
          <p:cNvPr id="3897" name="Rectangle 3896">
            <a:extLst>
              <a:ext uri="{FF2B5EF4-FFF2-40B4-BE49-F238E27FC236}">
                <a16:creationId xmlns:a16="http://schemas.microsoft.com/office/drawing/2014/main" id="{1F462DBE-31AD-2376-3BBB-181E6224FBBD}"/>
              </a:ext>
            </a:extLst>
          </p:cNvPr>
          <p:cNvSpPr/>
          <p:nvPr/>
        </p:nvSpPr>
        <p:spPr>
          <a:xfrm>
            <a:off x="7528090" y="1989530"/>
            <a:ext cx="1004688" cy="423135"/>
          </a:xfrm>
          <a:prstGeom prst="rect">
            <a:avLst/>
          </a:prstGeom>
          <a:solidFill>
            <a:srgbClr val="FFC000">
              <a:alpha val="14000"/>
            </a:srgbClr>
          </a:solidFill>
          <a:ln w="12700" cap="flat" cmpd="sng" algn="ctr">
            <a:solidFill>
              <a:srgbClr val="30160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endParaRPr lang="en-US" sz="1323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8" name="TextBox 3897">
                <a:extLst>
                  <a:ext uri="{FF2B5EF4-FFF2-40B4-BE49-F238E27FC236}">
                    <a16:creationId xmlns:a16="http://schemas.microsoft.com/office/drawing/2014/main" id="{EAB00F33-BC28-0577-634A-20464790C12A}"/>
                  </a:ext>
                </a:extLst>
              </p:cNvPr>
              <p:cNvSpPr txBox="1"/>
              <p:nvPr/>
            </p:nvSpPr>
            <p:spPr>
              <a:xfrm>
                <a:off x="7513627" y="2018909"/>
                <a:ext cx="1001594" cy="361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72267">
                  <a:defRPr/>
                </a:pPr>
                <a:r>
                  <a:rPr lang="en-US" sz="1176" i="1" dirty="0">
                    <a:solidFill>
                      <a:prstClr val="white"/>
                    </a:solidFill>
                    <a:latin typeface="Century Gothic" panose="020B0502020202020204" pitchFamily="34" charset="0"/>
                  </a:rPr>
                  <a:t>Updating Parameters </a:t>
                </a:r>
                <a14:m>
                  <m:oMath xmlns:m="http://schemas.openxmlformats.org/officeDocument/2006/math">
                    <m:r>
                      <a:rPr lang="en-US" sz="1176" b="1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176" i="1" dirty="0">
                    <a:solidFill>
                      <a:prstClr val="white"/>
                    </a:solidFill>
                    <a:latin typeface="Century Gothic" panose="020B0502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98" name="TextBox 3897">
                <a:extLst>
                  <a:ext uri="{FF2B5EF4-FFF2-40B4-BE49-F238E27FC236}">
                    <a16:creationId xmlns:a16="http://schemas.microsoft.com/office/drawing/2014/main" id="{EAB00F33-BC28-0577-634A-20464790C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627" y="2018909"/>
                <a:ext cx="1001594" cy="361894"/>
              </a:xfrm>
              <a:prstGeom prst="rect">
                <a:avLst/>
              </a:prstGeom>
              <a:blipFill>
                <a:blip r:embed="rId5"/>
                <a:stretch>
                  <a:fillRect l="-6250" t="-10000" r="-2500" b="-26667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99" name="Elbow Connector 3898">
            <a:extLst>
              <a:ext uri="{FF2B5EF4-FFF2-40B4-BE49-F238E27FC236}">
                <a16:creationId xmlns:a16="http://schemas.microsoft.com/office/drawing/2014/main" id="{83A51792-EA59-7937-AB86-475A014243C4}"/>
              </a:ext>
            </a:extLst>
          </p:cNvPr>
          <p:cNvCxnSpPr>
            <a:cxnSpLocks/>
            <a:stCxn id="3897" idx="0"/>
          </p:cNvCxnSpPr>
          <p:nvPr/>
        </p:nvCxnSpPr>
        <p:spPr>
          <a:xfrm rot="5400000" flipH="1" flipV="1">
            <a:off x="7881498" y="1832097"/>
            <a:ext cx="306369" cy="849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cxnSp>
        <p:nvCxnSpPr>
          <p:cNvPr id="3900" name="Straight Arrow Connector 3899">
            <a:extLst>
              <a:ext uri="{FF2B5EF4-FFF2-40B4-BE49-F238E27FC236}">
                <a16:creationId xmlns:a16="http://schemas.microsoft.com/office/drawing/2014/main" id="{36B0EC17-DD1D-1826-4A4C-C154DBA8A8AB}"/>
              </a:ext>
            </a:extLst>
          </p:cNvPr>
          <p:cNvCxnSpPr>
            <a:cxnSpLocks/>
            <a:stCxn id="3894" idx="3"/>
          </p:cNvCxnSpPr>
          <p:nvPr/>
        </p:nvCxnSpPr>
        <p:spPr>
          <a:xfrm>
            <a:off x="8515909" y="2831337"/>
            <a:ext cx="1413999" cy="0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headEnd type="triangle" w="lg" len="lg"/>
            <a:tailEnd type="none"/>
          </a:ln>
          <a:effectLst/>
        </p:spPr>
      </p:cxnSp>
      <p:cxnSp>
        <p:nvCxnSpPr>
          <p:cNvPr id="3901" name="Straight Arrow Connector 3900">
            <a:extLst>
              <a:ext uri="{FF2B5EF4-FFF2-40B4-BE49-F238E27FC236}">
                <a16:creationId xmlns:a16="http://schemas.microsoft.com/office/drawing/2014/main" id="{A870C85A-9B0A-36A7-F7F9-61ADBBC9E10E}"/>
              </a:ext>
            </a:extLst>
          </p:cNvPr>
          <p:cNvCxnSpPr>
            <a:cxnSpLocks/>
          </p:cNvCxnSpPr>
          <p:nvPr/>
        </p:nvCxnSpPr>
        <p:spPr>
          <a:xfrm>
            <a:off x="9951749" y="1528541"/>
            <a:ext cx="0" cy="1297073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none"/>
          </a:ln>
          <a:effectLst/>
        </p:spPr>
      </p:cxnSp>
      <p:cxnSp>
        <p:nvCxnSpPr>
          <p:cNvPr id="3939" name="Straight Arrow Connector 3938">
            <a:extLst>
              <a:ext uri="{FF2B5EF4-FFF2-40B4-BE49-F238E27FC236}">
                <a16:creationId xmlns:a16="http://schemas.microsoft.com/office/drawing/2014/main" id="{5360A1A6-0FF5-994F-15F4-23B2E789C6FA}"/>
              </a:ext>
            </a:extLst>
          </p:cNvPr>
          <p:cNvCxnSpPr>
            <a:cxnSpLocks/>
          </p:cNvCxnSpPr>
          <p:nvPr/>
        </p:nvCxnSpPr>
        <p:spPr>
          <a:xfrm flipV="1">
            <a:off x="1796933" y="3614847"/>
            <a:ext cx="172488" cy="65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40" name="Straight Arrow Connector 3939">
            <a:extLst>
              <a:ext uri="{FF2B5EF4-FFF2-40B4-BE49-F238E27FC236}">
                <a16:creationId xmlns:a16="http://schemas.microsoft.com/office/drawing/2014/main" id="{AD9C554F-8332-199B-2DB6-9ABC704566E2}"/>
              </a:ext>
            </a:extLst>
          </p:cNvPr>
          <p:cNvCxnSpPr>
            <a:cxnSpLocks/>
          </p:cNvCxnSpPr>
          <p:nvPr/>
        </p:nvCxnSpPr>
        <p:spPr>
          <a:xfrm flipV="1">
            <a:off x="1796932" y="3443860"/>
            <a:ext cx="0" cy="17248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EB974BBF-FC11-DA8F-CDCD-B06061C2237D}"/>
                  </a:ext>
                </a:extLst>
              </p:cNvPr>
              <p:cNvSpPr txBox="1"/>
              <p:nvPr/>
            </p:nvSpPr>
            <p:spPr>
              <a:xfrm>
                <a:off x="1772004" y="3620614"/>
                <a:ext cx="222346" cy="180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72267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76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EB974BBF-FC11-DA8F-CDCD-B06061C22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004" y="3620614"/>
                <a:ext cx="222346" cy="180947"/>
              </a:xfrm>
              <a:prstGeom prst="rect">
                <a:avLst/>
              </a:prstGeom>
              <a:blipFill>
                <a:blip r:embed="rId6"/>
                <a:stretch>
                  <a:fillRect l="-5556" b="-20000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42" name="Straight Arrow Connector 3941">
            <a:extLst>
              <a:ext uri="{FF2B5EF4-FFF2-40B4-BE49-F238E27FC236}">
                <a16:creationId xmlns:a16="http://schemas.microsoft.com/office/drawing/2014/main" id="{FA2D889D-0982-BA16-E5AC-373DFD3C994C}"/>
              </a:ext>
            </a:extLst>
          </p:cNvPr>
          <p:cNvCxnSpPr>
            <a:cxnSpLocks/>
          </p:cNvCxnSpPr>
          <p:nvPr/>
        </p:nvCxnSpPr>
        <p:spPr>
          <a:xfrm flipV="1">
            <a:off x="2406596" y="3492554"/>
            <a:ext cx="103493" cy="10257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943" name="TextBox 3942">
            <a:extLst>
              <a:ext uri="{FF2B5EF4-FFF2-40B4-BE49-F238E27FC236}">
                <a16:creationId xmlns:a16="http://schemas.microsoft.com/office/drawing/2014/main" id="{E0C88F3D-B222-4B83-A752-E2FA17AAF486}"/>
              </a:ext>
            </a:extLst>
          </p:cNvPr>
          <p:cNvSpPr txBox="1"/>
          <p:nvPr/>
        </p:nvSpPr>
        <p:spPr>
          <a:xfrm>
            <a:off x="2494941" y="3530104"/>
            <a:ext cx="398941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72267">
              <a:defRPr/>
            </a:pPr>
            <a:r>
              <a:rPr lang="en-US" sz="1176" i="1" dirty="0">
                <a:solidFill>
                  <a:prstClr val="white"/>
                </a:solidFill>
                <a:latin typeface="Century Gothic" panose="020B0502020202020204" pitchFamily="34" charset="0"/>
              </a:rPr>
              <a:t>Coil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44" name="TextBox 3943">
                <a:extLst>
                  <a:ext uri="{FF2B5EF4-FFF2-40B4-BE49-F238E27FC236}">
                    <a16:creationId xmlns:a16="http://schemas.microsoft.com/office/drawing/2014/main" id="{94C6D2D4-F715-0557-D720-638A88BCA845}"/>
                  </a:ext>
                </a:extLst>
              </p:cNvPr>
              <p:cNvSpPr txBox="1"/>
              <p:nvPr/>
            </p:nvSpPr>
            <p:spPr>
              <a:xfrm>
                <a:off x="1568972" y="3432452"/>
                <a:ext cx="222346" cy="195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72267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76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944" name="TextBox 3943">
                <a:extLst>
                  <a:ext uri="{FF2B5EF4-FFF2-40B4-BE49-F238E27FC236}">
                    <a16:creationId xmlns:a16="http://schemas.microsoft.com/office/drawing/2014/main" id="{94C6D2D4-F715-0557-D720-638A88BCA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72" y="3432452"/>
                <a:ext cx="222346" cy="195118"/>
              </a:xfrm>
              <a:prstGeom prst="rect">
                <a:avLst/>
              </a:prstGeom>
              <a:blipFill>
                <a:blip r:embed="rId7"/>
                <a:stretch>
                  <a:fillRect l="-10526" b="-12500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7" name="TextBox 3946">
            <a:extLst>
              <a:ext uri="{FF2B5EF4-FFF2-40B4-BE49-F238E27FC236}">
                <a16:creationId xmlns:a16="http://schemas.microsoft.com/office/drawing/2014/main" id="{A2F0ADBD-4389-24F0-DD4F-BC4B33C14133}"/>
              </a:ext>
            </a:extLst>
          </p:cNvPr>
          <p:cNvSpPr txBox="1"/>
          <p:nvPr/>
        </p:nvSpPr>
        <p:spPr>
          <a:xfrm>
            <a:off x="1271799" y="3821939"/>
            <a:ext cx="1659117" cy="45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267">
              <a:defRPr/>
            </a:pPr>
            <a:r>
              <a:rPr lang="en-US" sz="1176" i="1" u="sng" dirty="0" err="1">
                <a:solidFill>
                  <a:srgbClr val="FF9798"/>
                </a:solidFill>
                <a:latin typeface="Century Gothic" panose="020B0502020202020204" pitchFamily="34" charset="0"/>
              </a:rPr>
              <a:t>Undersampled</a:t>
            </a:r>
            <a:br>
              <a:rPr lang="en-US" sz="1176" i="1" u="sng" dirty="0">
                <a:solidFill>
                  <a:srgbClr val="FF9798"/>
                </a:solidFill>
                <a:latin typeface="Century Gothic" panose="020B0502020202020204" pitchFamily="34" charset="0"/>
              </a:rPr>
            </a:br>
            <a:r>
              <a:rPr lang="en-US" sz="1176" i="1" u="sng" dirty="0">
                <a:solidFill>
                  <a:srgbClr val="FF9798"/>
                </a:solidFill>
                <a:latin typeface="Century Gothic" panose="020B0502020202020204" pitchFamily="34" charset="0"/>
              </a:rPr>
              <a:t>multi-shot k-space</a:t>
            </a:r>
          </a:p>
        </p:txBody>
      </p:sp>
      <p:grpSp>
        <p:nvGrpSpPr>
          <p:cNvPr id="3948" name="Group 3947">
            <a:extLst>
              <a:ext uri="{FF2B5EF4-FFF2-40B4-BE49-F238E27FC236}">
                <a16:creationId xmlns:a16="http://schemas.microsoft.com/office/drawing/2014/main" id="{B59AF89E-E8CF-9C36-0BEF-AF9A34077781}"/>
              </a:ext>
            </a:extLst>
          </p:cNvPr>
          <p:cNvGrpSpPr/>
          <p:nvPr/>
        </p:nvGrpSpPr>
        <p:grpSpPr>
          <a:xfrm>
            <a:off x="5683398" y="6076752"/>
            <a:ext cx="998587" cy="344392"/>
            <a:chOff x="3947102" y="2683077"/>
            <a:chExt cx="1358263" cy="468436"/>
          </a:xfrm>
        </p:grpSpPr>
        <p:cxnSp>
          <p:nvCxnSpPr>
            <p:cNvPr id="3949" name="Straight Arrow Connector 3948">
              <a:extLst>
                <a:ext uri="{FF2B5EF4-FFF2-40B4-BE49-F238E27FC236}">
                  <a16:creationId xmlns:a16="http://schemas.microsoft.com/office/drawing/2014/main" id="{4FAECDCA-7FF8-2058-3313-4037A6F1E6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379" y="2924445"/>
              <a:ext cx="234616" cy="8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50" name="Straight Arrow Connector 3949">
              <a:extLst>
                <a:ext uri="{FF2B5EF4-FFF2-40B4-BE49-F238E27FC236}">
                  <a16:creationId xmlns:a16="http://schemas.microsoft.com/office/drawing/2014/main" id="{838CE03E-1E7D-43CE-EA0C-A002D774E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3379" y="2691870"/>
              <a:ext cx="0" cy="234616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1" name="TextBox 3950">
                  <a:extLst>
                    <a:ext uri="{FF2B5EF4-FFF2-40B4-BE49-F238E27FC236}">
                      <a16:creationId xmlns:a16="http://schemas.microsoft.com/office/drawing/2014/main" id="{5AC2BF03-ED51-E833-F092-C7FEAB98FA7C}"/>
                    </a:ext>
                  </a:extLst>
                </p:cNvPr>
                <p:cNvSpPr txBox="1"/>
                <p:nvPr/>
              </p:nvSpPr>
              <p:spPr>
                <a:xfrm>
                  <a:off x="4162747" y="2905392"/>
                  <a:ext cx="302432" cy="2461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72267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176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176" kern="0" dirty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3951" name="TextBox 3950">
                  <a:extLst>
                    <a:ext uri="{FF2B5EF4-FFF2-40B4-BE49-F238E27FC236}">
                      <a16:creationId xmlns:a16="http://schemas.microsoft.com/office/drawing/2014/main" id="{5AC2BF03-ED51-E833-F092-C7FEAB98F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2747" y="2905392"/>
                  <a:ext cx="302432" cy="2461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T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53" name="TextBox 3952">
              <a:extLst>
                <a:ext uri="{FF2B5EF4-FFF2-40B4-BE49-F238E27FC236}">
                  <a16:creationId xmlns:a16="http://schemas.microsoft.com/office/drawing/2014/main" id="{C48D7611-8947-71FD-1AB9-01D865127EDF}"/>
                </a:ext>
              </a:extLst>
            </p:cNvPr>
            <p:cNvSpPr txBox="1"/>
            <p:nvPr/>
          </p:nvSpPr>
          <p:spPr>
            <a:xfrm>
              <a:off x="5109934" y="2809178"/>
              <a:ext cx="195431" cy="2154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72267">
                <a:defRPr/>
              </a:pPr>
              <a:endParaRPr lang="en-US" sz="1029" kern="0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07A4D0E4-16FD-446E-AA89-8FCEF393299B}"/>
                    </a:ext>
                  </a:extLst>
                </p:cNvPr>
                <p:cNvSpPr txBox="1"/>
                <p:nvPr/>
              </p:nvSpPr>
              <p:spPr>
                <a:xfrm>
                  <a:off x="3947102" y="2683077"/>
                  <a:ext cx="263738" cy="2461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72267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176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76" kern="0" dirty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07A4D0E4-16FD-446E-AA89-8FCEF3932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102" y="2683077"/>
                  <a:ext cx="263738" cy="246121"/>
                </a:xfrm>
                <a:prstGeom prst="rect">
                  <a:avLst/>
                </a:prstGeom>
                <a:blipFill>
                  <a:blip r:embed="rId4"/>
                  <a:stretch>
                    <a:fillRect l="-6250" r="-6250" b="-40000"/>
                  </a:stretch>
                </a:blipFill>
              </p:spPr>
              <p:txBody>
                <a:bodyPr/>
                <a:lstStyle/>
                <a:p>
                  <a:r>
                    <a:rPr lang="en-T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55" name="Rectangle 3954">
            <a:extLst>
              <a:ext uri="{FF2B5EF4-FFF2-40B4-BE49-F238E27FC236}">
                <a16:creationId xmlns:a16="http://schemas.microsoft.com/office/drawing/2014/main" id="{0946A03A-7013-4CEA-56D9-DF64AA4C15F3}"/>
              </a:ext>
            </a:extLst>
          </p:cNvPr>
          <p:cNvSpPr/>
          <p:nvPr/>
        </p:nvSpPr>
        <p:spPr>
          <a:xfrm>
            <a:off x="6906467" y="5620792"/>
            <a:ext cx="2220167" cy="1191869"/>
          </a:xfrm>
          <a:prstGeom prst="rect">
            <a:avLst/>
          </a:prstGeom>
          <a:solidFill>
            <a:srgbClr val="FFC000">
              <a:alpha val="10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endParaRPr lang="en-US" sz="1323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956" name="Straight Arrow Connector 3955">
            <a:extLst>
              <a:ext uri="{FF2B5EF4-FFF2-40B4-BE49-F238E27FC236}">
                <a16:creationId xmlns:a16="http://schemas.microsoft.com/office/drawing/2014/main" id="{6F07B8E5-FD33-C8FA-2E73-7EA32DD8DD5F}"/>
              </a:ext>
            </a:extLst>
          </p:cNvPr>
          <p:cNvCxnSpPr>
            <a:cxnSpLocks/>
          </p:cNvCxnSpPr>
          <p:nvPr/>
        </p:nvCxnSpPr>
        <p:spPr>
          <a:xfrm>
            <a:off x="6557633" y="5934135"/>
            <a:ext cx="345726" cy="0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sp>
        <p:nvSpPr>
          <p:cNvPr id="3957" name="Rectangle 3956">
            <a:extLst>
              <a:ext uri="{FF2B5EF4-FFF2-40B4-BE49-F238E27FC236}">
                <a16:creationId xmlns:a16="http://schemas.microsoft.com/office/drawing/2014/main" id="{DA24CCA9-C98E-7433-15FC-CA56ACEA7D10}"/>
              </a:ext>
            </a:extLst>
          </p:cNvPr>
          <p:cNvSpPr/>
          <p:nvPr/>
        </p:nvSpPr>
        <p:spPr>
          <a:xfrm>
            <a:off x="7007385" y="5732367"/>
            <a:ext cx="913353" cy="423135"/>
          </a:xfrm>
          <a:prstGeom prst="rect">
            <a:avLst/>
          </a:prstGeom>
          <a:solidFill>
            <a:srgbClr val="FF2F92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endParaRPr lang="en-US" sz="1323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3958" name="TextBox 3957">
            <a:extLst>
              <a:ext uri="{FF2B5EF4-FFF2-40B4-BE49-F238E27FC236}">
                <a16:creationId xmlns:a16="http://schemas.microsoft.com/office/drawing/2014/main" id="{DB30359F-B236-7B9E-9DE6-24405C71E945}"/>
              </a:ext>
            </a:extLst>
          </p:cNvPr>
          <p:cNvSpPr txBox="1"/>
          <p:nvPr/>
        </p:nvSpPr>
        <p:spPr>
          <a:xfrm>
            <a:off x="7009017" y="5757119"/>
            <a:ext cx="910540" cy="3618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72267">
              <a:defRPr/>
            </a:pPr>
            <a:r>
              <a:rPr lang="en-US" sz="1176" i="1" dirty="0">
                <a:solidFill>
                  <a:prstClr val="white"/>
                </a:solidFill>
                <a:latin typeface="Century Gothic" panose="020B0502020202020204" pitchFamily="34" charset="0"/>
              </a:rPr>
              <a:t>Image Denoiser</a:t>
            </a:r>
          </a:p>
        </p:txBody>
      </p:sp>
      <p:sp>
        <p:nvSpPr>
          <p:cNvPr id="3959" name="Rectangle 3958">
            <a:extLst>
              <a:ext uri="{FF2B5EF4-FFF2-40B4-BE49-F238E27FC236}">
                <a16:creationId xmlns:a16="http://schemas.microsoft.com/office/drawing/2014/main" id="{9F5A6FA2-8438-BB65-0C5A-7F0DA4CCAECC}"/>
              </a:ext>
            </a:extLst>
          </p:cNvPr>
          <p:cNvSpPr/>
          <p:nvPr/>
        </p:nvSpPr>
        <p:spPr>
          <a:xfrm>
            <a:off x="8089689" y="6042635"/>
            <a:ext cx="913353" cy="423135"/>
          </a:xfrm>
          <a:prstGeom prst="rect">
            <a:avLst/>
          </a:prstGeom>
          <a:solidFill>
            <a:srgbClr val="5B9BD5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endParaRPr lang="en-US" sz="1323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3960" name="TextBox 3959">
            <a:extLst>
              <a:ext uri="{FF2B5EF4-FFF2-40B4-BE49-F238E27FC236}">
                <a16:creationId xmlns:a16="http://schemas.microsoft.com/office/drawing/2014/main" id="{5C7FB1BF-2408-D4D8-1797-0A5FB3DB087B}"/>
              </a:ext>
            </a:extLst>
          </p:cNvPr>
          <p:cNvSpPr txBox="1"/>
          <p:nvPr/>
        </p:nvSpPr>
        <p:spPr>
          <a:xfrm>
            <a:off x="8092623" y="6152783"/>
            <a:ext cx="910540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72267">
              <a:defRPr/>
            </a:pPr>
            <a:r>
              <a:rPr lang="en-US" sz="1176" i="1" dirty="0">
                <a:solidFill>
                  <a:prstClr val="white"/>
                </a:solidFill>
                <a:latin typeface="Century Gothic" panose="020B0502020202020204" pitchFamily="34" charset="0"/>
              </a:rPr>
              <a:t>DC Layer</a:t>
            </a:r>
          </a:p>
        </p:txBody>
      </p:sp>
      <p:cxnSp>
        <p:nvCxnSpPr>
          <p:cNvPr id="3961" name="Straight Arrow Connector 3960">
            <a:extLst>
              <a:ext uri="{FF2B5EF4-FFF2-40B4-BE49-F238E27FC236}">
                <a16:creationId xmlns:a16="http://schemas.microsoft.com/office/drawing/2014/main" id="{066DD967-ADEB-E31A-A17A-4E7154A0E776}"/>
              </a:ext>
            </a:extLst>
          </p:cNvPr>
          <p:cNvCxnSpPr>
            <a:cxnSpLocks/>
            <a:stCxn id="3958" idx="3"/>
            <a:endCxn id="3959" idx="1"/>
          </p:cNvCxnSpPr>
          <p:nvPr/>
        </p:nvCxnSpPr>
        <p:spPr>
          <a:xfrm>
            <a:off x="7919557" y="5938066"/>
            <a:ext cx="170132" cy="316137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dash"/>
            <a:miter lim="800000"/>
            <a:tailEnd type="none"/>
          </a:ln>
          <a:effectLst/>
        </p:spPr>
      </p:cxnSp>
      <p:sp>
        <p:nvSpPr>
          <p:cNvPr id="3962" name="TextBox 3961">
            <a:extLst>
              <a:ext uri="{FF2B5EF4-FFF2-40B4-BE49-F238E27FC236}">
                <a16:creationId xmlns:a16="http://schemas.microsoft.com/office/drawing/2014/main" id="{C176C3CF-2401-E2E5-C6D4-524D4EED0D4E}"/>
              </a:ext>
            </a:extLst>
          </p:cNvPr>
          <p:cNvSpPr txBox="1"/>
          <p:nvPr/>
        </p:nvSpPr>
        <p:spPr>
          <a:xfrm>
            <a:off x="7150919" y="5391575"/>
            <a:ext cx="1731262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72267">
              <a:defRPr/>
            </a:pPr>
            <a:r>
              <a:rPr lang="en-US" sz="1176" i="1" dirty="0">
                <a:solidFill>
                  <a:prstClr val="white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Unrolled Network</a:t>
            </a:r>
            <a:endParaRPr lang="en-US" sz="1323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963" name="Straight Arrow Connector 3962">
            <a:extLst>
              <a:ext uri="{FF2B5EF4-FFF2-40B4-BE49-F238E27FC236}">
                <a16:creationId xmlns:a16="http://schemas.microsoft.com/office/drawing/2014/main" id="{96BBAE58-7E86-C377-20AA-27EAC237CA02}"/>
              </a:ext>
            </a:extLst>
          </p:cNvPr>
          <p:cNvCxnSpPr>
            <a:cxnSpLocks/>
          </p:cNvCxnSpPr>
          <p:nvPr/>
        </p:nvCxnSpPr>
        <p:spPr>
          <a:xfrm>
            <a:off x="6718858" y="5325352"/>
            <a:ext cx="0" cy="606087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cxnSp>
        <p:nvCxnSpPr>
          <p:cNvPr id="3964" name="Straight Arrow Connector 3963">
            <a:extLst>
              <a:ext uri="{FF2B5EF4-FFF2-40B4-BE49-F238E27FC236}">
                <a16:creationId xmlns:a16="http://schemas.microsoft.com/office/drawing/2014/main" id="{3DDF73FF-7549-1498-79B9-DE272792FDCA}"/>
              </a:ext>
            </a:extLst>
          </p:cNvPr>
          <p:cNvCxnSpPr>
            <a:cxnSpLocks/>
          </p:cNvCxnSpPr>
          <p:nvPr/>
        </p:nvCxnSpPr>
        <p:spPr>
          <a:xfrm>
            <a:off x="6718858" y="5328011"/>
            <a:ext cx="2591688" cy="0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dash"/>
            <a:miter lim="800000"/>
            <a:tailEnd type="none"/>
          </a:ln>
          <a:effectLst/>
        </p:spPr>
      </p:cxnSp>
      <p:cxnSp>
        <p:nvCxnSpPr>
          <p:cNvPr id="3965" name="Straight Arrow Connector 3964">
            <a:extLst>
              <a:ext uri="{FF2B5EF4-FFF2-40B4-BE49-F238E27FC236}">
                <a16:creationId xmlns:a16="http://schemas.microsoft.com/office/drawing/2014/main" id="{D4294465-0637-947E-2546-BF61AE42A88B}"/>
              </a:ext>
            </a:extLst>
          </p:cNvPr>
          <p:cNvCxnSpPr>
            <a:cxnSpLocks/>
          </p:cNvCxnSpPr>
          <p:nvPr/>
        </p:nvCxnSpPr>
        <p:spPr>
          <a:xfrm flipH="1">
            <a:off x="9307437" y="5325351"/>
            <a:ext cx="3108" cy="884318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dash"/>
            <a:miter lim="800000"/>
            <a:tailEnd type="none"/>
          </a:ln>
          <a:effectLst/>
        </p:spPr>
      </p:cxnSp>
      <p:cxnSp>
        <p:nvCxnSpPr>
          <p:cNvPr id="3966" name="Straight Arrow Connector 3965">
            <a:extLst>
              <a:ext uri="{FF2B5EF4-FFF2-40B4-BE49-F238E27FC236}">
                <a16:creationId xmlns:a16="http://schemas.microsoft.com/office/drawing/2014/main" id="{96F25EF5-45BB-5C66-58C4-018ED27A8D69}"/>
              </a:ext>
            </a:extLst>
          </p:cNvPr>
          <p:cNvCxnSpPr>
            <a:cxnSpLocks/>
          </p:cNvCxnSpPr>
          <p:nvPr/>
        </p:nvCxnSpPr>
        <p:spPr>
          <a:xfrm>
            <a:off x="9103692" y="6194263"/>
            <a:ext cx="537809" cy="1292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67" name="TextBox 3966">
                <a:extLst>
                  <a:ext uri="{FF2B5EF4-FFF2-40B4-BE49-F238E27FC236}">
                    <a16:creationId xmlns:a16="http://schemas.microsoft.com/office/drawing/2014/main" id="{34522ADF-1A93-DE15-DF20-58B1ECD115EB}"/>
                  </a:ext>
                </a:extLst>
              </p:cNvPr>
              <p:cNvSpPr txBox="1"/>
              <p:nvPr/>
            </p:nvSpPr>
            <p:spPr>
              <a:xfrm>
                <a:off x="5513004" y="5662545"/>
                <a:ext cx="311383" cy="203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72267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23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23" b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1323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sz="1323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967" name="TextBox 3966">
                <a:extLst>
                  <a:ext uri="{FF2B5EF4-FFF2-40B4-BE49-F238E27FC236}">
                    <a16:creationId xmlns:a16="http://schemas.microsoft.com/office/drawing/2014/main" id="{34522ADF-1A93-DE15-DF20-58B1ECD11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004" y="5662545"/>
                <a:ext cx="311383" cy="203582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68" name="Group 3967">
            <a:extLst>
              <a:ext uri="{FF2B5EF4-FFF2-40B4-BE49-F238E27FC236}">
                <a16:creationId xmlns:a16="http://schemas.microsoft.com/office/drawing/2014/main" id="{3A5508EB-3F3B-B544-6B2B-80A4E1F8A958}"/>
              </a:ext>
            </a:extLst>
          </p:cNvPr>
          <p:cNvGrpSpPr/>
          <p:nvPr/>
        </p:nvGrpSpPr>
        <p:grpSpPr>
          <a:xfrm>
            <a:off x="9724817" y="6119158"/>
            <a:ext cx="385696" cy="342691"/>
            <a:chOff x="110643" y="3895437"/>
            <a:chExt cx="524618" cy="466124"/>
          </a:xfrm>
        </p:grpSpPr>
        <p:cxnSp>
          <p:nvCxnSpPr>
            <p:cNvPr id="3969" name="Straight Arrow Connector 3968">
              <a:extLst>
                <a:ext uri="{FF2B5EF4-FFF2-40B4-BE49-F238E27FC236}">
                  <a16:creationId xmlns:a16="http://schemas.microsoft.com/office/drawing/2014/main" id="{93DD4C74-A9E5-D097-13FB-6100BC26C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737" y="4143529"/>
              <a:ext cx="234616" cy="8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970" name="Straight Arrow Connector 3969">
              <a:extLst>
                <a:ext uri="{FF2B5EF4-FFF2-40B4-BE49-F238E27FC236}">
                  <a16:creationId xmlns:a16="http://schemas.microsoft.com/office/drawing/2014/main" id="{7344CC9B-A904-8BBF-9C3C-47CD67062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737" y="3910954"/>
              <a:ext cx="0" cy="234616"/>
            </a:xfrm>
            <a:prstGeom prst="straightConnector1">
              <a:avLst/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71" name="TextBox 3970">
                  <a:extLst>
                    <a:ext uri="{FF2B5EF4-FFF2-40B4-BE49-F238E27FC236}">
                      <a16:creationId xmlns:a16="http://schemas.microsoft.com/office/drawing/2014/main" id="{7BDD144C-4545-0050-54EB-A6693794CF10}"/>
                    </a:ext>
                  </a:extLst>
                </p:cNvPr>
                <p:cNvSpPr txBox="1"/>
                <p:nvPr/>
              </p:nvSpPr>
              <p:spPr>
                <a:xfrm>
                  <a:off x="332829" y="4115439"/>
                  <a:ext cx="302432" cy="2461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72267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176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176" kern="0" dirty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3971" name="TextBox 3970">
                  <a:extLst>
                    <a:ext uri="{FF2B5EF4-FFF2-40B4-BE49-F238E27FC236}">
                      <a16:creationId xmlns:a16="http://schemas.microsoft.com/office/drawing/2014/main" id="{7BDD144C-4545-0050-54EB-A6693794C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829" y="4115439"/>
                  <a:ext cx="302432" cy="24612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74" name="TextBox 3973">
                  <a:extLst>
                    <a:ext uri="{FF2B5EF4-FFF2-40B4-BE49-F238E27FC236}">
                      <a16:creationId xmlns:a16="http://schemas.microsoft.com/office/drawing/2014/main" id="{2338C954-9C63-4AA1-E584-7E6AE0BECD0F}"/>
                    </a:ext>
                  </a:extLst>
                </p:cNvPr>
                <p:cNvSpPr txBox="1"/>
                <p:nvPr/>
              </p:nvSpPr>
              <p:spPr>
                <a:xfrm>
                  <a:off x="110643" y="3895437"/>
                  <a:ext cx="265176" cy="2461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672267"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176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76" kern="0" dirty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3974" name="TextBox 3973">
                  <a:extLst>
                    <a:ext uri="{FF2B5EF4-FFF2-40B4-BE49-F238E27FC236}">
                      <a16:creationId xmlns:a16="http://schemas.microsoft.com/office/drawing/2014/main" id="{2338C954-9C63-4AA1-E584-7E6AE0BEC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43" y="3895437"/>
                  <a:ext cx="265176" cy="246122"/>
                </a:xfrm>
                <a:prstGeom prst="rect">
                  <a:avLst/>
                </a:prstGeom>
                <a:blipFill>
                  <a:blip r:embed="rId11"/>
                  <a:stretch>
                    <a:fillRect r="-6250" b="-40000"/>
                  </a:stretch>
                </a:blipFill>
              </p:spPr>
              <p:txBody>
                <a:bodyPr/>
                <a:lstStyle/>
                <a:p>
                  <a:r>
                    <a:rPr lang="en-T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75" name="Elbow Connector 3974">
            <a:extLst>
              <a:ext uri="{FF2B5EF4-FFF2-40B4-BE49-F238E27FC236}">
                <a16:creationId xmlns:a16="http://schemas.microsoft.com/office/drawing/2014/main" id="{DB932364-E40F-CB0E-49E1-4660F3E41B83}"/>
              </a:ext>
            </a:extLst>
          </p:cNvPr>
          <p:cNvCxnSpPr>
            <a:cxnSpLocks/>
            <a:stCxn id="3947" idx="2"/>
          </p:cNvCxnSpPr>
          <p:nvPr/>
        </p:nvCxnSpPr>
        <p:spPr>
          <a:xfrm rot="16200000" flipH="1">
            <a:off x="3232562" y="3144962"/>
            <a:ext cx="1697528" cy="3959936"/>
          </a:xfrm>
          <a:prstGeom prst="bentConnector2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sp>
        <p:nvSpPr>
          <p:cNvPr id="3976" name="TextBox 3975">
            <a:extLst>
              <a:ext uri="{FF2B5EF4-FFF2-40B4-BE49-F238E27FC236}">
                <a16:creationId xmlns:a16="http://schemas.microsoft.com/office/drawing/2014/main" id="{0127D792-F4FD-2669-8C72-0325E50F23B3}"/>
              </a:ext>
            </a:extLst>
          </p:cNvPr>
          <p:cNvSpPr txBox="1"/>
          <p:nvPr/>
        </p:nvSpPr>
        <p:spPr>
          <a:xfrm>
            <a:off x="3184054" y="158070"/>
            <a:ext cx="177378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72267">
              <a:lnSpc>
                <a:spcPct val="80000"/>
              </a:lnSpc>
              <a:defRPr/>
            </a:pPr>
            <a:r>
              <a:rPr lang="en-US" sz="2353" b="1" dirty="0">
                <a:solidFill>
                  <a:srgbClr val="5B9BD5"/>
                </a:solidFill>
                <a:latin typeface="Century Gothic" panose="020B0502020202020204" pitchFamily="34" charset="0"/>
              </a:rPr>
              <a:t>a. </a:t>
            </a:r>
            <a:r>
              <a:rPr lang="en-US" sz="1912" i="1" u="sng" dirty="0">
                <a:solidFill>
                  <a:srgbClr val="5B9BD5"/>
                </a:solidFill>
                <a:latin typeface="Century Gothic" panose="020B0502020202020204" pitchFamily="34" charset="0"/>
              </a:rPr>
              <a:t>Training</a:t>
            </a:r>
          </a:p>
        </p:txBody>
      </p:sp>
      <p:sp>
        <p:nvSpPr>
          <p:cNvPr id="3978" name="TextBox 3977">
            <a:extLst>
              <a:ext uri="{FF2B5EF4-FFF2-40B4-BE49-F238E27FC236}">
                <a16:creationId xmlns:a16="http://schemas.microsoft.com/office/drawing/2014/main" id="{E96FAF53-34D4-B77A-DE75-0E70AB2C3E21}"/>
              </a:ext>
            </a:extLst>
          </p:cNvPr>
          <p:cNvSpPr txBox="1"/>
          <p:nvPr/>
        </p:nvSpPr>
        <p:spPr>
          <a:xfrm>
            <a:off x="3184054" y="5294189"/>
            <a:ext cx="1773783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72267">
              <a:lnSpc>
                <a:spcPct val="80000"/>
              </a:lnSpc>
              <a:defRPr/>
            </a:pPr>
            <a:r>
              <a:rPr lang="en-US" sz="2353" b="1" dirty="0">
                <a:solidFill>
                  <a:srgbClr val="70AD47"/>
                </a:solidFill>
                <a:latin typeface="Century Gothic" panose="020B0502020202020204" pitchFamily="34" charset="0"/>
              </a:rPr>
              <a:t>b. </a:t>
            </a:r>
            <a:r>
              <a:rPr lang="en-US" sz="1912" i="1" u="sng" dirty="0">
                <a:solidFill>
                  <a:srgbClr val="70AD47"/>
                </a:solidFill>
                <a:latin typeface="Century Gothic" panose="020B0502020202020204" pitchFamily="34" charset="0"/>
              </a:rPr>
              <a:t>Inference</a:t>
            </a:r>
          </a:p>
        </p:txBody>
      </p:sp>
      <p:cxnSp>
        <p:nvCxnSpPr>
          <p:cNvPr id="3979" name="Straight Arrow Connector 3978">
            <a:extLst>
              <a:ext uri="{FF2B5EF4-FFF2-40B4-BE49-F238E27FC236}">
                <a16:creationId xmlns:a16="http://schemas.microsoft.com/office/drawing/2014/main" id="{2A504266-AB2F-B5FC-2E14-3ECF0BBF8C94}"/>
              </a:ext>
            </a:extLst>
          </p:cNvPr>
          <p:cNvCxnSpPr>
            <a:cxnSpLocks/>
          </p:cNvCxnSpPr>
          <p:nvPr/>
        </p:nvCxnSpPr>
        <p:spPr>
          <a:xfrm>
            <a:off x="4170322" y="1547607"/>
            <a:ext cx="347017" cy="0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none"/>
          </a:ln>
          <a:effectLst/>
        </p:spPr>
      </p:cxnSp>
      <p:cxnSp>
        <p:nvCxnSpPr>
          <p:cNvPr id="3980" name="Straight Arrow Connector 3979">
            <a:extLst>
              <a:ext uri="{FF2B5EF4-FFF2-40B4-BE49-F238E27FC236}">
                <a16:creationId xmlns:a16="http://schemas.microsoft.com/office/drawing/2014/main" id="{F4E000D5-EA1C-BCBE-0CF4-44B29B21A5EB}"/>
              </a:ext>
            </a:extLst>
          </p:cNvPr>
          <p:cNvCxnSpPr>
            <a:cxnSpLocks/>
          </p:cNvCxnSpPr>
          <p:nvPr/>
        </p:nvCxnSpPr>
        <p:spPr>
          <a:xfrm>
            <a:off x="2507983" y="3334905"/>
            <a:ext cx="383183" cy="0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none"/>
          </a:ln>
          <a:effectLst/>
        </p:spPr>
      </p:cxnSp>
      <p:sp>
        <p:nvSpPr>
          <p:cNvPr id="3981" name="TextBox 3980">
            <a:extLst>
              <a:ext uri="{FF2B5EF4-FFF2-40B4-BE49-F238E27FC236}">
                <a16:creationId xmlns:a16="http://schemas.microsoft.com/office/drawing/2014/main" id="{3D9B9421-9990-58D9-B785-A84F1EFDD00E}"/>
              </a:ext>
            </a:extLst>
          </p:cNvPr>
          <p:cNvSpPr txBox="1"/>
          <p:nvPr/>
        </p:nvSpPr>
        <p:spPr>
          <a:xfrm>
            <a:off x="9315602" y="6382738"/>
            <a:ext cx="1286666" cy="45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267">
              <a:defRPr/>
            </a:pPr>
            <a:r>
              <a:rPr lang="en-US" sz="1176" i="1" u="sng" dirty="0">
                <a:solidFill>
                  <a:srgbClr val="5B9BD5">
                    <a:lumMod val="60000"/>
                    <a:lumOff val="40000"/>
                  </a:srgbClr>
                </a:solidFill>
                <a:latin typeface="Century Gothic" panose="020B0502020202020204" pitchFamily="34" charset="0"/>
              </a:rPr>
              <a:t>Reconstructed Images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82" name="TextBox 3981">
                <a:extLst>
                  <a:ext uri="{FF2B5EF4-FFF2-40B4-BE49-F238E27FC236}">
                    <a16:creationId xmlns:a16="http://schemas.microsoft.com/office/drawing/2014/main" id="{BA0B9959-CADC-C6B4-7AC8-D026810B826E}"/>
                  </a:ext>
                </a:extLst>
              </p:cNvPr>
              <p:cNvSpPr txBox="1"/>
              <p:nvPr/>
            </p:nvSpPr>
            <p:spPr>
              <a:xfrm>
                <a:off x="2151177" y="2650594"/>
                <a:ext cx="271004" cy="203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72267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23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1323" b="1" dirty="0">
                  <a:solidFill>
                    <a:srgbClr val="FF0000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982" name="TextBox 3981">
                <a:extLst>
                  <a:ext uri="{FF2B5EF4-FFF2-40B4-BE49-F238E27FC236}">
                    <a16:creationId xmlns:a16="http://schemas.microsoft.com/office/drawing/2014/main" id="{BA0B9959-CADC-C6B4-7AC8-D026810B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177" y="2650594"/>
                <a:ext cx="271004" cy="203582"/>
              </a:xfrm>
              <a:prstGeom prst="rect">
                <a:avLst/>
              </a:prstGeom>
              <a:blipFill>
                <a:blip r:embed="rId12"/>
                <a:stretch>
                  <a:fillRect l="-22727" b="-29412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85" name="Group 3984">
            <a:extLst>
              <a:ext uri="{FF2B5EF4-FFF2-40B4-BE49-F238E27FC236}">
                <a16:creationId xmlns:a16="http://schemas.microsoft.com/office/drawing/2014/main" id="{BEA58956-7012-45AE-4284-04B488C73467}"/>
              </a:ext>
            </a:extLst>
          </p:cNvPr>
          <p:cNvGrpSpPr/>
          <p:nvPr/>
        </p:nvGrpSpPr>
        <p:grpSpPr>
          <a:xfrm>
            <a:off x="1411381" y="2105736"/>
            <a:ext cx="1522419" cy="635174"/>
            <a:chOff x="-120187" y="2872505"/>
            <a:chExt cx="2070772" cy="863955"/>
          </a:xfrm>
        </p:grpSpPr>
        <p:sp>
          <p:nvSpPr>
            <p:cNvPr id="3986" name="TextBox 3985">
              <a:extLst>
                <a:ext uri="{FF2B5EF4-FFF2-40B4-BE49-F238E27FC236}">
                  <a16:creationId xmlns:a16="http://schemas.microsoft.com/office/drawing/2014/main" id="{09E84D14-4111-9E54-0012-0A25A398C8F7}"/>
                </a:ext>
              </a:extLst>
            </p:cNvPr>
            <p:cNvSpPr txBox="1"/>
            <p:nvPr/>
          </p:nvSpPr>
          <p:spPr>
            <a:xfrm>
              <a:off x="-23349" y="2872505"/>
              <a:ext cx="1973934" cy="863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72267">
                <a:defRPr/>
              </a:pPr>
              <a:r>
                <a:rPr lang="en-US" sz="1176" i="1" kern="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Sampled points</a:t>
              </a:r>
            </a:p>
            <a:p>
              <a:pPr defTabSz="672267">
                <a:defRPr/>
              </a:pPr>
              <a:r>
                <a:rPr lang="en-US" sz="1176" i="1" kern="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Unsampled points</a:t>
              </a:r>
            </a:p>
          </p:txBody>
        </p:sp>
        <p:sp>
          <p:nvSpPr>
            <p:cNvPr id="3987" name="Rectangle 3986">
              <a:extLst>
                <a:ext uri="{FF2B5EF4-FFF2-40B4-BE49-F238E27FC236}">
                  <a16:creationId xmlns:a16="http://schemas.microsoft.com/office/drawing/2014/main" id="{C857C999-DAAC-6A98-0599-88C057C52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20187" y="3222840"/>
              <a:ext cx="118872" cy="118872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72267">
                <a:defRPr/>
              </a:pPr>
              <a:endParaRPr lang="en-US" sz="1323" kern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988" name="Rectangle 3987">
              <a:extLst>
                <a:ext uri="{FF2B5EF4-FFF2-40B4-BE49-F238E27FC236}">
                  <a16:creationId xmlns:a16="http://schemas.microsoft.com/office/drawing/2014/main" id="{4251BEBF-4026-848C-A738-14D35A84A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20187" y="2998030"/>
              <a:ext cx="118872" cy="118872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72267">
                <a:defRPr/>
              </a:pPr>
              <a:endParaRPr lang="en-US" sz="1323" kern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990" name="Straight Arrow Connector 3989">
            <a:extLst>
              <a:ext uri="{FF2B5EF4-FFF2-40B4-BE49-F238E27FC236}">
                <a16:creationId xmlns:a16="http://schemas.microsoft.com/office/drawing/2014/main" id="{3233DE3F-E455-CCDD-A841-3F619FA58A00}"/>
              </a:ext>
            </a:extLst>
          </p:cNvPr>
          <p:cNvCxnSpPr>
            <a:cxnSpLocks/>
          </p:cNvCxnSpPr>
          <p:nvPr/>
        </p:nvCxnSpPr>
        <p:spPr>
          <a:xfrm flipV="1">
            <a:off x="9627519" y="1096294"/>
            <a:ext cx="172488" cy="65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91" name="Straight Arrow Connector 3990">
            <a:extLst>
              <a:ext uri="{FF2B5EF4-FFF2-40B4-BE49-F238E27FC236}">
                <a16:creationId xmlns:a16="http://schemas.microsoft.com/office/drawing/2014/main" id="{5B6B77B5-39DD-464F-3F36-5B23287A32F8}"/>
              </a:ext>
            </a:extLst>
          </p:cNvPr>
          <p:cNvCxnSpPr>
            <a:cxnSpLocks/>
          </p:cNvCxnSpPr>
          <p:nvPr/>
        </p:nvCxnSpPr>
        <p:spPr>
          <a:xfrm flipV="1">
            <a:off x="9627518" y="925306"/>
            <a:ext cx="0" cy="17248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92" name="TextBox 3991">
                <a:extLst>
                  <a:ext uri="{FF2B5EF4-FFF2-40B4-BE49-F238E27FC236}">
                    <a16:creationId xmlns:a16="http://schemas.microsoft.com/office/drawing/2014/main" id="{C36C0441-516D-A45D-20D4-FF687A3BE61A}"/>
                  </a:ext>
                </a:extLst>
              </p:cNvPr>
              <p:cNvSpPr txBox="1"/>
              <p:nvPr/>
            </p:nvSpPr>
            <p:spPr>
              <a:xfrm>
                <a:off x="9602590" y="1102061"/>
                <a:ext cx="222346" cy="1809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72267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176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992" name="TextBox 3991">
                <a:extLst>
                  <a:ext uri="{FF2B5EF4-FFF2-40B4-BE49-F238E27FC236}">
                    <a16:creationId xmlns:a16="http://schemas.microsoft.com/office/drawing/2014/main" id="{C36C0441-516D-A45D-20D4-FF687A3BE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590" y="1102061"/>
                <a:ext cx="222346" cy="180947"/>
              </a:xfrm>
              <a:prstGeom prst="rect">
                <a:avLst/>
              </a:prstGeom>
              <a:blipFill>
                <a:blip r:embed="rId13"/>
                <a:stretch>
                  <a:fillRect l="-11111" b="-20000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93" name="Straight Arrow Connector 3992">
            <a:extLst>
              <a:ext uri="{FF2B5EF4-FFF2-40B4-BE49-F238E27FC236}">
                <a16:creationId xmlns:a16="http://schemas.microsoft.com/office/drawing/2014/main" id="{6FBE553B-F47E-5151-6331-66910A3F7B16}"/>
              </a:ext>
            </a:extLst>
          </p:cNvPr>
          <p:cNvCxnSpPr>
            <a:cxnSpLocks/>
          </p:cNvCxnSpPr>
          <p:nvPr/>
        </p:nvCxnSpPr>
        <p:spPr>
          <a:xfrm flipV="1">
            <a:off x="10237182" y="974001"/>
            <a:ext cx="103493" cy="10257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95" name="TextBox 3994">
                <a:extLst>
                  <a:ext uri="{FF2B5EF4-FFF2-40B4-BE49-F238E27FC236}">
                    <a16:creationId xmlns:a16="http://schemas.microsoft.com/office/drawing/2014/main" id="{5C327607-A068-4595-21F8-3A5A8F968FFC}"/>
                  </a:ext>
                </a:extLst>
              </p:cNvPr>
              <p:cNvSpPr txBox="1"/>
              <p:nvPr/>
            </p:nvSpPr>
            <p:spPr>
              <a:xfrm>
                <a:off x="9399558" y="913898"/>
                <a:ext cx="222346" cy="195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72267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176" i="1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176" dirty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995" name="TextBox 3994">
                <a:extLst>
                  <a:ext uri="{FF2B5EF4-FFF2-40B4-BE49-F238E27FC236}">
                    <a16:creationId xmlns:a16="http://schemas.microsoft.com/office/drawing/2014/main" id="{5C327607-A068-4595-21F8-3A5A8F968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558" y="913898"/>
                <a:ext cx="222346" cy="195118"/>
              </a:xfrm>
              <a:prstGeom prst="rect">
                <a:avLst/>
              </a:prstGeom>
              <a:blipFill>
                <a:blip r:embed="rId14"/>
                <a:stretch>
                  <a:fillRect l="-11111" b="-12500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00" name="Group 3999">
            <a:extLst>
              <a:ext uri="{FF2B5EF4-FFF2-40B4-BE49-F238E27FC236}">
                <a16:creationId xmlns:a16="http://schemas.microsoft.com/office/drawing/2014/main" id="{65652C32-431E-51D5-494D-E9C38C324216}"/>
              </a:ext>
            </a:extLst>
          </p:cNvPr>
          <p:cNvGrpSpPr/>
          <p:nvPr/>
        </p:nvGrpSpPr>
        <p:grpSpPr>
          <a:xfrm>
            <a:off x="1855890" y="2884772"/>
            <a:ext cx="652094" cy="672261"/>
            <a:chOff x="484632" y="3803904"/>
            <a:chExt cx="886968" cy="914400"/>
          </a:xfrm>
        </p:grpSpPr>
        <p:grpSp>
          <p:nvGrpSpPr>
            <p:cNvPr id="4001" name="Group 4000">
              <a:extLst>
                <a:ext uri="{FF2B5EF4-FFF2-40B4-BE49-F238E27FC236}">
                  <a16:creationId xmlns:a16="http://schemas.microsoft.com/office/drawing/2014/main" id="{5947AD6F-AD1A-6323-D4F0-4E11BA9F6DDC}"/>
                </a:ext>
              </a:extLst>
            </p:cNvPr>
            <p:cNvGrpSpPr/>
            <p:nvPr/>
          </p:nvGrpSpPr>
          <p:grpSpPr>
            <a:xfrm>
              <a:off x="612648" y="3803904"/>
              <a:ext cx="758952" cy="758952"/>
              <a:chOff x="661087" y="3857258"/>
              <a:chExt cx="758952" cy="758952"/>
            </a:xfrm>
          </p:grpSpPr>
          <p:grpSp>
            <p:nvGrpSpPr>
              <p:cNvPr id="4058" name="Group 4057">
                <a:extLst>
                  <a:ext uri="{FF2B5EF4-FFF2-40B4-BE49-F238E27FC236}">
                    <a16:creationId xmlns:a16="http://schemas.microsoft.com/office/drawing/2014/main" id="{96E11CD2-F385-F7CA-7AB9-308E6AD2BEE2}"/>
                  </a:ext>
                </a:extLst>
              </p:cNvPr>
              <p:cNvGrpSpPr/>
              <p:nvPr/>
            </p:nvGrpSpPr>
            <p:grpSpPr>
              <a:xfrm>
                <a:off x="676360" y="3871357"/>
                <a:ext cx="731520" cy="731520"/>
                <a:chOff x="448949" y="4050792"/>
                <a:chExt cx="731520" cy="731520"/>
              </a:xfrm>
            </p:grpSpPr>
            <p:pic>
              <p:nvPicPr>
                <p:cNvPr id="4060" name="Picture 4059">
                  <a:extLst>
                    <a:ext uri="{FF2B5EF4-FFF2-40B4-BE49-F238E27FC236}">
                      <a16:creationId xmlns:a16="http://schemas.microsoft.com/office/drawing/2014/main" id="{52096682-99A3-037F-F14D-CD60503A6EA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lum contrast="20000"/>
                </a:blip>
                <a:stretch>
                  <a:fillRect/>
                </a:stretch>
              </p:blipFill>
              <p:spPr>
                <a:xfrm>
                  <a:off x="448949" y="4050792"/>
                  <a:ext cx="731520" cy="731520"/>
                </a:xfrm>
                <a:prstGeom prst="rect">
                  <a:avLst/>
                </a:prstGeom>
                <a:ln w="12700">
                  <a:solidFill>
                    <a:sysClr val="windowText" lastClr="000000">
                      <a:lumMod val="65000"/>
                      <a:lumOff val="35000"/>
                    </a:sysClr>
                  </a:solidFill>
                </a:ln>
              </p:spPr>
            </p:pic>
            <p:sp>
              <p:nvSpPr>
                <p:cNvPr id="4061" name="Rectangle 4060">
                  <a:extLst>
                    <a:ext uri="{FF2B5EF4-FFF2-40B4-BE49-F238E27FC236}">
                      <a16:creationId xmlns:a16="http://schemas.microsoft.com/office/drawing/2014/main" id="{89873086-9C08-206E-F460-D1BC9EAC19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537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62" name="Rectangle 4061">
                  <a:extLst>
                    <a:ext uri="{FF2B5EF4-FFF2-40B4-BE49-F238E27FC236}">
                      <a16:creationId xmlns:a16="http://schemas.microsoft.com/office/drawing/2014/main" id="{640E63E8-CE5F-02C6-9BBD-396A2EEB8C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69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63" name="Rectangle 4062">
                  <a:extLst>
                    <a:ext uri="{FF2B5EF4-FFF2-40B4-BE49-F238E27FC236}">
                      <a16:creationId xmlns:a16="http://schemas.microsoft.com/office/drawing/2014/main" id="{A8B1CFD6-3C76-283D-EC5D-1EC453F261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253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64" name="Rectangle 4063">
                  <a:extLst>
                    <a:ext uri="{FF2B5EF4-FFF2-40B4-BE49-F238E27FC236}">
                      <a16:creationId xmlns:a16="http://schemas.microsoft.com/office/drawing/2014/main" id="{281D72F5-28E0-19D2-76EE-0561EBF03A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85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65" name="Rectangle 4064">
                  <a:extLst>
                    <a:ext uri="{FF2B5EF4-FFF2-40B4-BE49-F238E27FC236}">
                      <a16:creationId xmlns:a16="http://schemas.microsoft.com/office/drawing/2014/main" id="{10EF4908-31E4-A07C-2F46-6CA3DB7954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01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66" name="Rectangle 4065">
                  <a:extLst>
                    <a:ext uri="{FF2B5EF4-FFF2-40B4-BE49-F238E27FC236}">
                      <a16:creationId xmlns:a16="http://schemas.microsoft.com/office/drawing/2014/main" id="{B9B91FFE-DB5C-FB70-D2D7-00E2860D86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67" name="Rectangle 4066">
                  <a:extLst>
                    <a:ext uri="{FF2B5EF4-FFF2-40B4-BE49-F238E27FC236}">
                      <a16:creationId xmlns:a16="http://schemas.microsoft.com/office/drawing/2014/main" id="{48830952-03A1-DCCC-020B-B5D5360C5A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68" name="Rectangle 4067">
                  <a:extLst>
                    <a:ext uri="{FF2B5EF4-FFF2-40B4-BE49-F238E27FC236}">
                      <a16:creationId xmlns:a16="http://schemas.microsoft.com/office/drawing/2014/main" id="{1A08B4A0-EE17-9FD7-87CD-4956450648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69" name="Rectangle 4068">
                  <a:extLst>
                    <a:ext uri="{FF2B5EF4-FFF2-40B4-BE49-F238E27FC236}">
                      <a16:creationId xmlns:a16="http://schemas.microsoft.com/office/drawing/2014/main" id="{9DD9BE59-F8D7-4A14-2EEF-1A7BF3A2E3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70" name="Rectangle 4069">
                  <a:extLst>
                    <a:ext uri="{FF2B5EF4-FFF2-40B4-BE49-F238E27FC236}">
                      <a16:creationId xmlns:a16="http://schemas.microsoft.com/office/drawing/2014/main" id="{23710B83-3BD7-138D-4CB8-B2854D1362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71" name="Rectangle 4070">
                  <a:extLst>
                    <a:ext uri="{FF2B5EF4-FFF2-40B4-BE49-F238E27FC236}">
                      <a16:creationId xmlns:a16="http://schemas.microsoft.com/office/drawing/2014/main" id="{14317EA8-882C-BAF5-D186-B35827699D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72" name="Rectangle 4071">
                  <a:extLst>
                    <a:ext uri="{FF2B5EF4-FFF2-40B4-BE49-F238E27FC236}">
                      <a16:creationId xmlns:a16="http://schemas.microsoft.com/office/drawing/2014/main" id="{C2787722-AD00-2405-5C00-9DBA58FCB5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73" name="Rectangle 4072">
                  <a:extLst>
                    <a:ext uri="{FF2B5EF4-FFF2-40B4-BE49-F238E27FC236}">
                      <a16:creationId xmlns:a16="http://schemas.microsoft.com/office/drawing/2014/main" id="{1ED8F06C-CA34-3FFC-47B3-71A5835F6A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74" name="Rectangle 4073">
                  <a:extLst>
                    <a:ext uri="{FF2B5EF4-FFF2-40B4-BE49-F238E27FC236}">
                      <a16:creationId xmlns:a16="http://schemas.microsoft.com/office/drawing/2014/main" id="{909448D2-DCE8-0CCC-7816-22F27F92FE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75" name="Rectangle 4074">
                  <a:extLst>
                    <a:ext uri="{FF2B5EF4-FFF2-40B4-BE49-F238E27FC236}">
                      <a16:creationId xmlns:a16="http://schemas.microsoft.com/office/drawing/2014/main" id="{278F6763-E298-4565-2691-52F7C71482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76" name="Rectangle 4075">
                  <a:extLst>
                    <a:ext uri="{FF2B5EF4-FFF2-40B4-BE49-F238E27FC236}">
                      <a16:creationId xmlns:a16="http://schemas.microsoft.com/office/drawing/2014/main" id="{85C18CB5-281D-C54D-A2BC-81B6B48213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77" name="Rectangle 4076">
                  <a:extLst>
                    <a:ext uri="{FF2B5EF4-FFF2-40B4-BE49-F238E27FC236}">
                      <a16:creationId xmlns:a16="http://schemas.microsoft.com/office/drawing/2014/main" id="{6F8C0F82-6662-0967-DA07-50CFB5FB69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78" name="Rectangle 4077">
                  <a:extLst>
                    <a:ext uri="{FF2B5EF4-FFF2-40B4-BE49-F238E27FC236}">
                      <a16:creationId xmlns:a16="http://schemas.microsoft.com/office/drawing/2014/main" id="{217738EA-9083-596E-50AD-226874A7DD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79" name="Rectangle 4078">
                  <a:extLst>
                    <a:ext uri="{FF2B5EF4-FFF2-40B4-BE49-F238E27FC236}">
                      <a16:creationId xmlns:a16="http://schemas.microsoft.com/office/drawing/2014/main" id="{189488DE-6516-51C5-8C5D-9A31951825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80" name="Rectangle 4079">
                  <a:extLst>
                    <a:ext uri="{FF2B5EF4-FFF2-40B4-BE49-F238E27FC236}">
                      <a16:creationId xmlns:a16="http://schemas.microsoft.com/office/drawing/2014/main" id="{16EAB977-96E0-47FB-DADB-8789D901B6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81" name="Rectangle 4080">
                  <a:extLst>
                    <a:ext uri="{FF2B5EF4-FFF2-40B4-BE49-F238E27FC236}">
                      <a16:creationId xmlns:a16="http://schemas.microsoft.com/office/drawing/2014/main" id="{AF9B1EB7-F50A-EA19-F7A4-19C036B483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82" name="Rectangle 4081">
                  <a:extLst>
                    <a:ext uri="{FF2B5EF4-FFF2-40B4-BE49-F238E27FC236}">
                      <a16:creationId xmlns:a16="http://schemas.microsoft.com/office/drawing/2014/main" id="{FEDE0DF5-2E0B-CB70-90E5-0CBCFE1C7D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83" name="Rectangle 4082">
                  <a:extLst>
                    <a:ext uri="{FF2B5EF4-FFF2-40B4-BE49-F238E27FC236}">
                      <a16:creationId xmlns:a16="http://schemas.microsoft.com/office/drawing/2014/main" id="{D465836A-7EB7-8F1E-3ED3-3A4A5048E6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84" name="Rectangle 4083">
                  <a:extLst>
                    <a:ext uri="{FF2B5EF4-FFF2-40B4-BE49-F238E27FC236}">
                      <a16:creationId xmlns:a16="http://schemas.microsoft.com/office/drawing/2014/main" id="{B098DA9C-D9B1-8F71-D48D-F6CDAB5BA9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85" name="Rectangle 4084">
                  <a:extLst>
                    <a:ext uri="{FF2B5EF4-FFF2-40B4-BE49-F238E27FC236}">
                      <a16:creationId xmlns:a16="http://schemas.microsoft.com/office/drawing/2014/main" id="{A6E465BA-5FE3-ADB0-F67D-4122D70CB0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059" name="Rectangle 4058">
                <a:extLst>
                  <a:ext uri="{FF2B5EF4-FFF2-40B4-BE49-F238E27FC236}">
                    <a16:creationId xmlns:a16="http://schemas.microsoft.com/office/drawing/2014/main" id="{2856C28F-59EA-037A-738E-ED368CE12DA7}"/>
                  </a:ext>
                </a:extLst>
              </p:cNvPr>
              <p:cNvSpPr/>
              <p:nvPr/>
            </p:nvSpPr>
            <p:spPr>
              <a:xfrm>
                <a:off x="661087" y="3857258"/>
                <a:ext cx="758952" cy="758952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002" name="Group 4001">
              <a:extLst>
                <a:ext uri="{FF2B5EF4-FFF2-40B4-BE49-F238E27FC236}">
                  <a16:creationId xmlns:a16="http://schemas.microsoft.com/office/drawing/2014/main" id="{88EA00CD-6E43-DE63-272E-FFBE47C507DB}"/>
                </a:ext>
              </a:extLst>
            </p:cNvPr>
            <p:cNvGrpSpPr/>
            <p:nvPr/>
          </p:nvGrpSpPr>
          <p:grpSpPr>
            <a:xfrm>
              <a:off x="548640" y="3895344"/>
              <a:ext cx="758952" cy="758952"/>
              <a:chOff x="548640" y="3895344"/>
              <a:chExt cx="758952" cy="758952"/>
            </a:xfrm>
          </p:grpSpPr>
          <p:grpSp>
            <p:nvGrpSpPr>
              <p:cNvPr id="4030" name="Group 4029">
                <a:extLst>
                  <a:ext uri="{FF2B5EF4-FFF2-40B4-BE49-F238E27FC236}">
                    <a16:creationId xmlns:a16="http://schemas.microsoft.com/office/drawing/2014/main" id="{66403E1B-16C1-34A8-8EEF-1FC7CDC10A50}"/>
                  </a:ext>
                </a:extLst>
              </p:cNvPr>
              <p:cNvGrpSpPr/>
              <p:nvPr/>
            </p:nvGrpSpPr>
            <p:grpSpPr>
              <a:xfrm>
                <a:off x="563913" y="3909443"/>
                <a:ext cx="731520" cy="731520"/>
                <a:chOff x="448949" y="4050792"/>
                <a:chExt cx="731520" cy="731520"/>
              </a:xfrm>
            </p:grpSpPr>
            <p:pic>
              <p:nvPicPr>
                <p:cNvPr id="4032" name="Picture 4031">
                  <a:extLst>
                    <a:ext uri="{FF2B5EF4-FFF2-40B4-BE49-F238E27FC236}">
                      <a16:creationId xmlns:a16="http://schemas.microsoft.com/office/drawing/2014/main" id="{44194504-586B-597E-46B5-25E89B9405E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lum contrast="20000"/>
                </a:blip>
                <a:stretch>
                  <a:fillRect/>
                </a:stretch>
              </p:blipFill>
              <p:spPr>
                <a:xfrm>
                  <a:off x="448949" y="4050792"/>
                  <a:ext cx="731520" cy="731520"/>
                </a:xfrm>
                <a:prstGeom prst="rect">
                  <a:avLst/>
                </a:prstGeom>
                <a:ln w="12700">
                  <a:solidFill>
                    <a:sysClr val="windowText" lastClr="000000">
                      <a:lumMod val="65000"/>
                      <a:lumOff val="35000"/>
                    </a:sysClr>
                  </a:solidFill>
                </a:ln>
              </p:spPr>
            </p:pic>
            <p:sp>
              <p:nvSpPr>
                <p:cNvPr id="4033" name="Rectangle 4032">
                  <a:extLst>
                    <a:ext uri="{FF2B5EF4-FFF2-40B4-BE49-F238E27FC236}">
                      <a16:creationId xmlns:a16="http://schemas.microsoft.com/office/drawing/2014/main" id="{D5DAD734-FF19-D104-0A04-C2FAB5CF81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537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34" name="Rectangle 4033">
                  <a:extLst>
                    <a:ext uri="{FF2B5EF4-FFF2-40B4-BE49-F238E27FC236}">
                      <a16:creationId xmlns:a16="http://schemas.microsoft.com/office/drawing/2014/main" id="{0B0B8073-3618-89C2-92F2-28A8B3463A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69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35" name="Rectangle 4034">
                  <a:extLst>
                    <a:ext uri="{FF2B5EF4-FFF2-40B4-BE49-F238E27FC236}">
                      <a16:creationId xmlns:a16="http://schemas.microsoft.com/office/drawing/2014/main" id="{F271CC32-1EE8-06FB-81FD-5BD6B338D1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253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36" name="Rectangle 4035">
                  <a:extLst>
                    <a:ext uri="{FF2B5EF4-FFF2-40B4-BE49-F238E27FC236}">
                      <a16:creationId xmlns:a16="http://schemas.microsoft.com/office/drawing/2014/main" id="{33248FB3-21F9-0D69-BDE5-20746D7B51A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85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37" name="Rectangle 4036">
                  <a:extLst>
                    <a:ext uri="{FF2B5EF4-FFF2-40B4-BE49-F238E27FC236}">
                      <a16:creationId xmlns:a16="http://schemas.microsoft.com/office/drawing/2014/main" id="{AAF53DF1-6E40-8654-1FBD-F13AD6734A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01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38" name="Rectangle 4037">
                  <a:extLst>
                    <a:ext uri="{FF2B5EF4-FFF2-40B4-BE49-F238E27FC236}">
                      <a16:creationId xmlns:a16="http://schemas.microsoft.com/office/drawing/2014/main" id="{C75BEE9B-3060-609A-07BD-B27796A3F1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39" name="Rectangle 4038">
                  <a:extLst>
                    <a:ext uri="{FF2B5EF4-FFF2-40B4-BE49-F238E27FC236}">
                      <a16:creationId xmlns:a16="http://schemas.microsoft.com/office/drawing/2014/main" id="{A43117D9-85FC-04EB-B033-0EA2186C0B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40" name="Rectangle 4039">
                  <a:extLst>
                    <a:ext uri="{FF2B5EF4-FFF2-40B4-BE49-F238E27FC236}">
                      <a16:creationId xmlns:a16="http://schemas.microsoft.com/office/drawing/2014/main" id="{53436839-0961-5708-C5BA-8D82B16513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41" name="Rectangle 4040">
                  <a:extLst>
                    <a:ext uri="{FF2B5EF4-FFF2-40B4-BE49-F238E27FC236}">
                      <a16:creationId xmlns:a16="http://schemas.microsoft.com/office/drawing/2014/main" id="{C792D6C3-8410-A7E8-7662-84467A7170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42" name="Rectangle 4041">
                  <a:extLst>
                    <a:ext uri="{FF2B5EF4-FFF2-40B4-BE49-F238E27FC236}">
                      <a16:creationId xmlns:a16="http://schemas.microsoft.com/office/drawing/2014/main" id="{D1887416-34E0-5510-315D-66DA5E8339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43" name="Rectangle 4042">
                  <a:extLst>
                    <a:ext uri="{FF2B5EF4-FFF2-40B4-BE49-F238E27FC236}">
                      <a16:creationId xmlns:a16="http://schemas.microsoft.com/office/drawing/2014/main" id="{BB7B8E28-E856-B9FE-FC8D-851930B217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44" name="Rectangle 4043">
                  <a:extLst>
                    <a:ext uri="{FF2B5EF4-FFF2-40B4-BE49-F238E27FC236}">
                      <a16:creationId xmlns:a16="http://schemas.microsoft.com/office/drawing/2014/main" id="{B4EC8DB2-A4FF-A4E4-DF93-22A7550D91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45" name="Rectangle 4044">
                  <a:extLst>
                    <a:ext uri="{FF2B5EF4-FFF2-40B4-BE49-F238E27FC236}">
                      <a16:creationId xmlns:a16="http://schemas.microsoft.com/office/drawing/2014/main" id="{2F72C3E1-9047-8283-EE97-C236A4FE3C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46" name="Rectangle 4045">
                  <a:extLst>
                    <a:ext uri="{FF2B5EF4-FFF2-40B4-BE49-F238E27FC236}">
                      <a16:creationId xmlns:a16="http://schemas.microsoft.com/office/drawing/2014/main" id="{380C8959-367B-050A-1225-A4B309EC7A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47" name="Rectangle 4046">
                  <a:extLst>
                    <a:ext uri="{FF2B5EF4-FFF2-40B4-BE49-F238E27FC236}">
                      <a16:creationId xmlns:a16="http://schemas.microsoft.com/office/drawing/2014/main" id="{8232891E-FB89-6413-C0FC-5C2ABACF24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48" name="Rectangle 4047">
                  <a:extLst>
                    <a:ext uri="{FF2B5EF4-FFF2-40B4-BE49-F238E27FC236}">
                      <a16:creationId xmlns:a16="http://schemas.microsoft.com/office/drawing/2014/main" id="{B1AA0106-3C26-B20A-B9A7-35DEC1CA06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49" name="Rectangle 4048">
                  <a:extLst>
                    <a:ext uri="{FF2B5EF4-FFF2-40B4-BE49-F238E27FC236}">
                      <a16:creationId xmlns:a16="http://schemas.microsoft.com/office/drawing/2014/main" id="{6D4A2E71-E221-AD1B-34EE-CB6DB8FB91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50" name="Rectangle 4049">
                  <a:extLst>
                    <a:ext uri="{FF2B5EF4-FFF2-40B4-BE49-F238E27FC236}">
                      <a16:creationId xmlns:a16="http://schemas.microsoft.com/office/drawing/2014/main" id="{B36B8340-8A59-8F13-EE10-73E2F2C239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51" name="Rectangle 4050">
                  <a:extLst>
                    <a:ext uri="{FF2B5EF4-FFF2-40B4-BE49-F238E27FC236}">
                      <a16:creationId xmlns:a16="http://schemas.microsoft.com/office/drawing/2014/main" id="{47CD999A-AFA1-80DF-9198-BE6AF6DF0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52" name="Rectangle 4051">
                  <a:extLst>
                    <a:ext uri="{FF2B5EF4-FFF2-40B4-BE49-F238E27FC236}">
                      <a16:creationId xmlns:a16="http://schemas.microsoft.com/office/drawing/2014/main" id="{D7B9B180-28A7-BEAB-D86C-3BB71D3ACC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53" name="Rectangle 4052">
                  <a:extLst>
                    <a:ext uri="{FF2B5EF4-FFF2-40B4-BE49-F238E27FC236}">
                      <a16:creationId xmlns:a16="http://schemas.microsoft.com/office/drawing/2014/main" id="{100FA6D8-2DD6-8609-106D-B57EA32871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54" name="Rectangle 4053">
                  <a:extLst>
                    <a:ext uri="{FF2B5EF4-FFF2-40B4-BE49-F238E27FC236}">
                      <a16:creationId xmlns:a16="http://schemas.microsoft.com/office/drawing/2014/main" id="{9A7E2150-6458-675D-1E28-CF8D7BC317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55" name="Rectangle 4054">
                  <a:extLst>
                    <a:ext uri="{FF2B5EF4-FFF2-40B4-BE49-F238E27FC236}">
                      <a16:creationId xmlns:a16="http://schemas.microsoft.com/office/drawing/2014/main" id="{2FE979DE-8153-EB66-55C4-4A60D3101C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56" name="Rectangle 4055">
                  <a:extLst>
                    <a:ext uri="{FF2B5EF4-FFF2-40B4-BE49-F238E27FC236}">
                      <a16:creationId xmlns:a16="http://schemas.microsoft.com/office/drawing/2014/main" id="{C2DECAB0-F6A8-594E-91FD-C32AC65988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057" name="Rectangle 4056">
                  <a:extLst>
                    <a:ext uri="{FF2B5EF4-FFF2-40B4-BE49-F238E27FC236}">
                      <a16:creationId xmlns:a16="http://schemas.microsoft.com/office/drawing/2014/main" id="{138ECF1A-217D-67D6-417E-669040E24A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031" name="Rectangle 4030">
                <a:extLst>
                  <a:ext uri="{FF2B5EF4-FFF2-40B4-BE49-F238E27FC236}">
                    <a16:creationId xmlns:a16="http://schemas.microsoft.com/office/drawing/2014/main" id="{CC30DA8A-C442-0C43-882E-46DB4DAC8D27}"/>
                  </a:ext>
                </a:extLst>
              </p:cNvPr>
              <p:cNvSpPr/>
              <p:nvPr/>
            </p:nvSpPr>
            <p:spPr>
              <a:xfrm>
                <a:off x="548640" y="3895344"/>
                <a:ext cx="758952" cy="758952"/>
              </a:xfrm>
              <a:prstGeom prst="rect">
                <a:avLst/>
              </a:prstGeom>
              <a:solidFill>
                <a:sysClr val="windowText" lastClr="000000">
                  <a:alpha val="4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003" name="Group 4002">
              <a:extLst>
                <a:ext uri="{FF2B5EF4-FFF2-40B4-BE49-F238E27FC236}">
                  <a16:creationId xmlns:a16="http://schemas.microsoft.com/office/drawing/2014/main" id="{AAE081F7-DE8E-388D-05E5-2BD4A1573E3C}"/>
                </a:ext>
              </a:extLst>
            </p:cNvPr>
            <p:cNvGrpSpPr/>
            <p:nvPr/>
          </p:nvGrpSpPr>
          <p:grpSpPr>
            <a:xfrm>
              <a:off x="484632" y="3986784"/>
              <a:ext cx="731520" cy="731520"/>
              <a:chOff x="448949" y="4050792"/>
              <a:chExt cx="731520" cy="731520"/>
            </a:xfrm>
          </p:grpSpPr>
          <p:pic>
            <p:nvPicPr>
              <p:cNvPr id="4004" name="Picture 4003">
                <a:extLst>
                  <a:ext uri="{FF2B5EF4-FFF2-40B4-BE49-F238E27FC236}">
                    <a16:creationId xmlns:a16="http://schemas.microsoft.com/office/drawing/2014/main" id="{1AB84820-937D-50F3-D06C-617722BFF87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>
                <a:lum contrast="20000"/>
              </a:blip>
              <a:stretch>
                <a:fillRect/>
              </a:stretch>
            </p:blipFill>
            <p:spPr>
              <a:xfrm>
                <a:off x="448949" y="4050792"/>
                <a:ext cx="731520" cy="731520"/>
              </a:xfrm>
              <a:prstGeom prst="rect">
                <a:avLst/>
              </a:prstGeom>
              <a:ln w="12700">
                <a:solidFill>
                  <a:sysClr val="windowText" lastClr="000000">
                    <a:lumMod val="65000"/>
                    <a:lumOff val="35000"/>
                  </a:sysClr>
                </a:solidFill>
              </a:ln>
            </p:spPr>
          </p:pic>
          <p:sp>
            <p:nvSpPr>
              <p:cNvPr id="4005" name="Rectangle 4004">
                <a:extLst>
                  <a:ext uri="{FF2B5EF4-FFF2-40B4-BE49-F238E27FC236}">
                    <a16:creationId xmlns:a16="http://schemas.microsoft.com/office/drawing/2014/main" id="{F91A6594-6571-BE1C-B2D1-D32B5684AD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37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06" name="Rectangle 4005">
                <a:extLst>
                  <a:ext uri="{FF2B5EF4-FFF2-40B4-BE49-F238E27FC236}">
                    <a16:creationId xmlns:a16="http://schemas.microsoft.com/office/drawing/2014/main" id="{2828E2D6-C405-3D68-E46F-101012E771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697" y="408241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07" name="Rectangle 4006">
                <a:extLst>
                  <a:ext uri="{FF2B5EF4-FFF2-40B4-BE49-F238E27FC236}">
                    <a16:creationId xmlns:a16="http://schemas.microsoft.com/office/drawing/2014/main" id="{AD176064-4AAA-9FFE-7396-BF61528EAA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537" y="408241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08" name="Rectangle 4007">
                <a:extLst>
                  <a:ext uri="{FF2B5EF4-FFF2-40B4-BE49-F238E27FC236}">
                    <a16:creationId xmlns:a16="http://schemas.microsoft.com/office/drawing/2014/main" id="{A7D1BBCD-4814-35D3-E019-B8E7FB2B3B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85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09" name="Rectangle 4008">
                <a:extLst>
                  <a:ext uri="{FF2B5EF4-FFF2-40B4-BE49-F238E27FC236}">
                    <a16:creationId xmlns:a16="http://schemas.microsoft.com/office/drawing/2014/main" id="{D9F6C518-E6B5-4F92-245C-E2BF4C1545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4017" y="408241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10" name="Rectangle 4009">
                <a:extLst>
                  <a:ext uri="{FF2B5EF4-FFF2-40B4-BE49-F238E27FC236}">
                    <a16:creationId xmlns:a16="http://schemas.microsoft.com/office/drawing/2014/main" id="{7507E646-FFD7-4F7B-34B0-EA362EDE35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11" name="Rectangle 4010">
                <a:extLst>
                  <a:ext uri="{FF2B5EF4-FFF2-40B4-BE49-F238E27FC236}">
                    <a16:creationId xmlns:a16="http://schemas.microsoft.com/office/drawing/2014/main" id="{0F69102B-1E23-CEF7-ECF0-B1426FAB6B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12" name="Rectangle 4011">
                <a:extLst>
                  <a:ext uri="{FF2B5EF4-FFF2-40B4-BE49-F238E27FC236}">
                    <a16:creationId xmlns:a16="http://schemas.microsoft.com/office/drawing/2014/main" id="{A336337A-8DA5-8826-E714-E15FCC0847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13" name="Rectangle 4012">
                <a:extLst>
                  <a:ext uri="{FF2B5EF4-FFF2-40B4-BE49-F238E27FC236}">
                    <a16:creationId xmlns:a16="http://schemas.microsoft.com/office/drawing/2014/main" id="{01F31D8F-833E-F6E9-19C6-5BB75E45A7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14" name="Rectangle 4013">
                <a:extLst>
                  <a:ext uri="{FF2B5EF4-FFF2-40B4-BE49-F238E27FC236}">
                    <a16:creationId xmlns:a16="http://schemas.microsoft.com/office/drawing/2014/main" id="{B3BCC406-EF98-F460-B74F-86EB762018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15" name="Rectangle 4014">
                <a:extLst>
                  <a:ext uri="{FF2B5EF4-FFF2-40B4-BE49-F238E27FC236}">
                    <a16:creationId xmlns:a16="http://schemas.microsoft.com/office/drawing/2014/main" id="{84EBCC14-3F01-667F-3335-A80F53DD49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35673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16" name="Rectangle 4015">
                <a:extLst>
                  <a:ext uri="{FF2B5EF4-FFF2-40B4-BE49-F238E27FC236}">
                    <a16:creationId xmlns:a16="http://schemas.microsoft.com/office/drawing/2014/main" id="{4F34122E-7629-B4A3-361F-C51AC925A9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35673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17" name="Rectangle 4016">
                <a:extLst>
                  <a:ext uri="{FF2B5EF4-FFF2-40B4-BE49-F238E27FC236}">
                    <a16:creationId xmlns:a16="http://schemas.microsoft.com/office/drawing/2014/main" id="{51FFD5DB-BE31-DF62-666C-354A5B1757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18" name="Rectangle 4017">
                <a:extLst>
                  <a:ext uri="{FF2B5EF4-FFF2-40B4-BE49-F238E27FC236}">
                    <a16:creationId xmlns:a16="http://schemas.microsoft.com/office/drawing/2014/main" id="{8E907B09-14E1-68EE-9104-C166D9EA86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35673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19" name="Rectangle 4018">
                <a:extLst>
                  <a:ext uri="{FF2B5EF4-FFF2-40B4-BE49-F238E27FC236}">
                    <a16:creationId xmlns:a16="http://schemas.microsoft.com/office/drawing/2014/main" id="{8C25EE51-6787-FEDB-294C-76855DDF79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20" name="Rectangle 4019">
                <a:extLst>
                  <a:ext uri="{FF2B5EF4-FFF2-40B4-BE49-F238E27FC236}">
                    <a16:creationId xmlns:a16="http://schemas.microsoft.com/office/drawing/2014/main" id="{A3A1D299-FA16-ECBE-C28D-6ECD3990AB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21" name="Rectangle 4020">
                <a:extLst>
                  <a:ext uri="{FF2B5EF4-FFF2-40B4-BE49-F238E27FC236}">
                    <a16:creationId xmlns:a16="http://schemas.microsoft.com/office/drawing/2014/main" id="{8826F45D-3D50-6F22-4DBB-7B437418E8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22" name="Rectangle 4021">
                <a:extLst>
                  <a:ext uri="{FF2B5EF4-FFF2-40B4-BE49-F238E27FC236}">
                    <a16:creationId xmlns:a16="http://schemas.microsoft.com/office/drawing/2014/main" id="{0874E378-C56E-AB53-3D30-11ACF1A459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23" name="Rectangle 4022">
                <a:extLst>
                  <a:ext uri="{FF2B5EF4-FFF2-40B4-BE49-F238E27FC236}">
                    <a16:creationId xmlns:a16="http://schemas.microsoft.com/office/drawing/2014/main" id="{3C88830A-B324-ECE9-F778-3A02D021B0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24" name="Rectangle 4023">
                <a:extLst>
                  <a:ext uri="{FF2B5EF4-FFF2-40B4-BE49-F238E27FC236}">
                    <a16:creationId xmlns:a16="http://schemas.microsoft.com/office/drawing/2014/main" id="{D29DFC59-B982-8655-9881-3AFD6147F1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25" name="Rectangle 4024">
                <a:extLst>
                  <a:ext uri="{FF2B5EF4-FFF2-40B4-BE49-F238E27FC236}">
                    <a16:creationId xmlns:a16="http://schemas.microsoft.com/office/drawing/2014/main" id="{C0C03DA8-B261-B6FC-AFD9-EA80EDEAD9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63105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26" name="Rectangle 4025">
                <a:extLst>
                  <a:ext uri="{FF2B5EF4-FFF2-40B4-BE49-F238E27FC236}">
                    <a16:creationId xmlns:a16="http://schemas.microsoft.com/office/drawing/2014/main" id="{E8684B39-3C8B-1625-9A8B-C453BDD137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63105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27" name="Rectangle 4026">
                <a:extLst>
                  <a:ext uri="{FF2B5EF4-FFF2-40B4-BE49-F238E27FC236}">
                    <a16:creationId xmlns:a16="http://schemas.microsoft.com/office/drawing/2014/main" id="{DC64F9C9-D6B5-3EF1-2B26-9CC070E0F9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28" name="Rectangle 4027">
                <a:extLst>
                  <a:ext uri="{FF2B5EF4-FFF2-40B4-BE49-F238E27FC236}">
                    <a16:creationId xmlns:a16="http://schemas.microsoft.com/office/drawing/2014/main" id="{66D06946-899F-2181-6EF5-2508A53966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29" name="Rectangle 4028">
                <a:extLst>
                  <a:ext uri="{FF2B5EF4-FFF2-40B4-BE49-F238E27FC236}">
                    <a16:creationId xmlns:a16="http://schemas.microsoft.com/office/drawing/2014/main" id="{E3CB8E29-3E4D-1C81-9D5D-7F3EED0BC0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63105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4086" name="Group 4085">
            <a:extLst>
              <a:ext uri="{FF2B5EF4-FFF2-40B4-BE49-F238E27FC236}">
                <a16:creationId xmlns:a16="http://schemas.microsoft.com/office/drawing/2014/main" id="{EBBBCEB9-140B-36CC-51D2-F7BBEDEECEC0}"/>
              </a:ext>
            </a:extLst>
          </p:cNvPr>
          <p:cNvGrpSpPr/>
          <p:nvPr/>
        </p:nvGrpSpPr>
        <p:grpSpPr>
          <a:xfrm>
            <a:off x="3596437" y="1192411"/>
            <a:ext cx="652094" cy="672261"/>
            <a:chOff x="2935224" y="1033272"/>
            <a:chExt cx="886968" cy="914400"/>
          </a:xfrm>
        </p:grpSpPr>
        <p:grpSp>
          <p:nvGrpSpPr>
            <p:cNvPr id="4087" name="Group 4086">
              <a:extLst>
                <a:ext uri="{FF2B5EF4-FFF2-40B4-BE49-F238E27FC236}">
                  <a16:creationId xmlns:a16="http://schemas.microsoft.com/office/drawing/2014/main" id="{D395B4CB-A129-3262-14CE-011D262E1769}"/>
                </a:ext>
              </a:extLst>
            </p:cNvPr>
            <p:cNvGrpSpPr/>
            <p:nvPr/>
          </p:nvGrpSpPr>
          <p:grpSpPr>
            <a:xfrm>
              <a:off x="3078513" y="1047371"/>
              <a:ext cx="731520" cy="731520"/>
              <a:chOff x="448949" y="4050792"/>
              <a:chExt cx="731520" cy="731520"/>
            </a:xfrm>
          </p:grpSpPr>
          <p:pic>
            <p:nvPicPr>
              <p:cNvPr id="4145" name="Picture 4144">
                <a:extLst>
                  <a:ext uri="{FF2B5EF4-FFF2-40B4-BE49-F238E27FC236}">
                    <a16:creationId xmlns:a16="http://schemas.microsoft.com/office/drawing/2014/main" id="{F36CF0D2-E44A-45AE-DCB2-7C6A33E2DC76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>
                <a:lum contrast="20000"/>
              </a:blip>
              <a:stretch>
                <a:fillRect/>
              </a:stretch>
            </p:blipFill>
            <p:spPr>
              <a:xfrm>
                <a:off x="448949" y="4050792"/>
                <a:ext cx="731520" cy="731520"/>
              </a:xfrm>
              <a:prstGeom prst="rect">
                <a:avLst/>
              </a:prstGeom>
              <a:ln w="12700">
                <a:solidFill>
                  <a:sysClr val="windowText" lastClr="000000">
                    <a:lumMod val="65000"/>
                    <a:lumOff val="35000"/>
                  </a:sysClr>
                </a:solidFill>
              </a:ln>
            </p:spPr>
          </p:pic>
          <p:sp>
            <p:nvSpPr>
              <p:cNvPr id="4146" name="Rectangle 4145">
                <a:extLst>
                  <a:ext uri="{FF2B5EF4-FFF2-40B4-BE49-F238E27FC236}">
                    <a16:creationId xmlns:a16="http://schemas.microsoft.com/office/drawing/2014/main" id="{D41C63A8-58EF-B88E-A428-05AB70D2F5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37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47" name="Rectangle 4146">
                <a:extLst>
                  <a:ext uri="{FF2B5EF4-FFF2-40B4-BE49-F238E27FC236}">
                    <a16:creationId xmlns:a16="http://schemas.microsoft.com/office/drawing/2014/main" id="{E7E7AF95-0192-0CC4-7C7F-960DABF50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697" y="408241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48" name="Rectangle 4147">
                <a:extLst>
                  <a:ext uri="{FF2B5EF4-FFF2-40B4-BE49-F238E27FC236}">
                    <a16:creationId xmlns:a16="http://schemas.microsoft.com/office/drawing/2014/main" id="{83C2F58D-135E-309D-2948-BF1E23853E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53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49" name="Rectangle 4148">
                <a:extLst>
                  <a:ext uri="{FF2B5EF4-FFF2-40B4-BE49-F238E27FC236}">
                    <a16:creationId xmlns:a16="http://schemas.microsoft.com/office/drawing/2014/main" id="{389653CA-A262-8877-F2B1-D3A578674D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85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50" name="Rectangle 4149">
                <a:extLst>
                  <a:ext uri="{FF2B5EF4-FFF2-40B4-BE49-F238E27FC236}">
                    <a16:creationId xmlns:a16="http://schemas.microsoft.com/office/drawing/2014/main" id="{71B4C7A6-1AB8-F5AB-34BF-A01D8A2389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4017" y="408241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51" name="Rectangle 4150">
                <a:extLst>
                  <a:ext uri="{FF2B5EF4-FFF2-40B4-BE49-F238E27FC236}">
                    <a16:creationId xmlns:a16="http://schemas.microsoft.com/office/drawing/2014/main" id="{3B269364-E204-654F-A6EB-4438FDF6D3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52" name="Rectangle 4151">
                <a:extLst>
                  <a:ext uri="{FF2B5EF4-FFF2-40B4-BE49-F238E27FC236}">
                    <a16:creationId xmlns:a16="http://schemas.microsoft.com/office/drawing/2014/main" id="{46F4FAF0-B27F-8F4E-62BA-B636EB2566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53" name="Rectangle 4152">
                <a:extLst>
                  <a:ext uri="{FF2B5EF4-FFF2-40B4-BE49-F238E27FC236}">
                    <a16:creationId xmlns:a16="http://schemas.microsoft.com/office/drawing/2014/main" id="{38DB003C-AA66-E7CA-9F05-84778CB8A9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54" name="Rectangle 4153">
                <a:extLst>
                  <a:ext uri="{FF2B5EF4-FFF2-40B4-BE49-F238E27FC236}">
                    <a16:creationId xmlns:a16="http://schemas.microsoft.com/office/drawing/2014/main" id="{C4026424-7704-24CA-4661-C13879C539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55" name="Rectangle 4154">
                <a:extLst>
                  <a:ext uri="{FF2B5EF4-FFF2-40B4-BE49-F238E27FC236}">
                    <a16:creationId xmlns:a16="http://schemas.microsoft.com/office/drawing/2014/main" id="{2DC3DBF0-27E5-F026-4415-EA53350605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56" name="Rectangle 4155">
                <a:extLst>
                  <a:ext uri="{FF2B5EF4-FFF2-40B4-BE49-F238E27FC236}">
                    <a16:creationId xmlns:a16="http://schemas.microsoft.com/office/drawing/2014/main" id="{D4B752BA-05A7-B83F-9258-96B848386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35673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57" name="Rectangle 4156">
                <a:extLst>
                  <a:ext uri="{FF2B5EF4-FFF2-40B4-BE49-F238E27FC236}">
                    <a16:creationId xmlns:a16="http://schemas.microsoft.com/office/drawing/2014/main" id="{010A3011-853B-7B63-64A3-07DD3DDF7E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35673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58" name="Rectangle 4157">
                <a:extLst>
                  <a:ext uri="{FF2B5EF4-FFF2-40B4-BE49-F238E27FC236}">
                    <a16:creationId xmlns:a16="http://schemas.microsoft.com/office/drawing/2014/main" id="{BB17D89C-1DFE-F7CF-619F-D7CA1027E8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59" name="Rectangle 4158">
                <a:extLst>
                  <a:ext uri="{FF2B5EF4-FFF2-40B4-BE49-F238E27FC236}">
                    <a16:creationId xmlns:a16="http://schemas.microsoft.com/office/drawing/2014/main" id="{367F1CFB-F4C1-D93E-4FAD-37747EBDEA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35673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60" name="Rectangle 4159">
                <a:extLst>
                  <a:ext uri="{FF2B5EF4-FFF2-40B4-BE49-F238E27FC236}">
                    <a16:creationId xmlns:a16="http://schemas.microsoft.com/office/drawing/2014/main" id="{C781BC3B-8A2A-C8ED-A93F-D3308911FB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61" name="Rectangle 4160">
                <a:extLst>
                  <a:ext uri="{FF2B5EF4-FFF2-40B4-BE49-F238E27FC236}">
                    <a16:creationId xmlns:a16="http://schemas.microsoft.com/office/drawing/2014/main" id="{62ECED58-1C08-7012-F8A8-B74043F49A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62" name="Rectangle 4161">
                <a:extLst>
                  <a:ext uri="{FF2B5EF4-FFF2-40B4-BE49-F238E27FC236}">
                    <a16:creationId xmlns:a16="http://schemas.microsoft.com/office/drawing/2014/main" id="{0F7905DF-83C1-F0AB-6660-B2C0506E1C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63" name="Rectangle 4162">
                <a:extLst>
                  <a:ext uri="{FF2B5EF4-FFF2-40B4-BE49-F238E27FC236}">
                    <a16:creationId xmlns:a16="http://schemas.microsoft.com/office/drawing/2014/main" id="{C0E35961-827F-C951-964B-D4628339CE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64" name="Rectangle 4163">
                <a:extLst>
                  <a:ext uri="{FF2B5EF4-FFF2-40B4-BE49-F238E27FC236}">
                    <a16:creationId xmlns:a16="http://schemas.microsoft.com/office/drawing/2014/main" id="{6441CE91-7E60-6175-E400-9FA796B3B0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65" name="Rectangle 4164">
                <a:extLst>
                  <a:ext uri="{FF2B5EF4-FFF2-40B4-BE49-F238E27FC236}">
                    <a16:creationId xmlns:a16="http://schemas.microsoft.com/office/drawing/2014/main" id="{273F3C08-2832-62EE-AB72-A297B6DAEB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66" name="Rectangle 4165">
                <a:extLst>
                  <a:ext uri="{FF2B5EF4-FFF2-40B4-BE49-F238E27FC236}">
                    <a16:creationId xmlns:a16="http://schemas.microsoft.com/office/drawing/2014/main" id="{E47EAEDD-1FDB-7A97-413D-D5C896C6FF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63105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67" name="Rectangle 4166">
                <a:extLst>
                  <a:ext uri="{FF2B5EF4-FFF2-40B4-BE49-F238E27FC236}">
                    <a16:creationId xmlns:a16="http://schemas.microsoft.com/office/drawing/2014/main" id="{13209F27-8269-6F68-E627-14994EE1D1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63105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68" name="Rectangle 4167">
                <a:extLst>
                  <a:ext uri="{FF2B5EF4-FFF2-40B4-BE49-F238E27FC236}">
                    <a16:creationId xmlns:a16="http://schemas.microsoft.com/office/drawing/2014/main" id="{9CBFC013-3916-FE37-3218-951757BE17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69" name="Rectangle 4168">
                <a:extLst>
                  <a:ext uri="{FF2B5EF4-FFF2-40B4-BE49-F238E27FC236}">
                    <a16:creationId xmlns:a16="http://schemas.microsoft.com/office/drawing/2014/main" id="{BE7C5CE7-F271-32D1-5702-AE82621A42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70" name="Rectangle 4169">
                <a:extLst>
                  <a:ext uri="{FF2B5EF4-FFF2-40B4-BE49-F238E27FC236}">
                    <a16:creationId xmlns:a16="http://schemas.microsoft.com/office/drawing/2014/main" id="{AE3A3F26-8331-2817-C3F3-5A325F2130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4088" name="Rectangle 4087">
              <a:extLst>
                <a:ext uri="{FF2B5EF4-FFF2-40B4-BE49-F238E27FC236}">
                  <a16:creationId xmlns:a16="http://schemas.microsoft.com/office/drawing/2014/main" id="{96B21268-4BFE-0D71-F73D-5E8F4A400E20}"/>
                </a:ext>
              </a:extLst>
            </p:cNvPr>
            <p:cNvSpPr/>
            <p:nvPr/>
          </p:nvSpPr>
          <p:spPr>
            <a:xfrm>
              <a:off x="3063240" y="1033272"/>
              <a:ext cx="758952" cy="758952"/>
            </a:xfrm>
            <a:prstGeom prst="rect">
              <a:avLst/>
            </a:prstGeom>
            <a:solidFill>
              <a:sysClr val="windowText" lastClr="000000">
                <a:alpha val="7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72267">
                <a:defRPr/>
              </a:pPr>
              <a:endParaRPr lang="en-US" sz="1323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089" name="Group 4088">
              <a:extLst>
                <a:ext uri="{FF2B5EF4-FFF2-40B4-BE49-F238E27FC236}">
                  <a16:creationId xmlns:a16="http://schemas.microsoft.com/office/drawing/2014/main" id="{170F7FC7-0477-0467-9914-9B4C1D84AD62}"/>
                </a:ext>
              </a:extLst>
            </p:cNvPr>
            <p:cNvGrpSpPr/>
            <p:nvPr/>
          </p:nvGrpSpPr>
          <p:grpSpPr>
            <a:xfrm>
              <a:off x="2999232" y="1124712"/>
              <a:ext cx="758952" cy="758952"/>
              <a:chOff x="2999232" y="1124712"/>
              <a:chExt cx="758952" cy="758952"/>
            </a:xfrm>
          </p:grpSpPr>
          <p:grpSp>
            <p:nvGrpSpPr>
              <p:cNvPr id="4117" name="Group 4116">
                <a:extLst>
                  <a:ext uri="{FF2B5EF4-FFF2-40B4-BE49-F238E27FC236}">
                    <a16:creationId xmlns:a16="http://schemas.microsoft.com/office/drawing/2014/main" id="{75C295ED-6EA4-66ED-6A23-AD024E8D00FB}"/>
                  </a:ext>
                </a:extLst>
              </p:cNvPr>
              <p:cNvGrpSpPr/>
              <p:nvPr/>
            </p:nvGrpSpPr>
            <p:grpSpPr>
              <a:xfrm>
                <a:off x="3014505" y="1138811"/>
                <a:ext cx="731520" cy="731520"/>
                <a:chOff x="448949" y="4050792"/>
                <a:chExt cx="731520" cy="731520"/>
              </a:xfrm>
            </p:grpSpPr>
            <p:pic>
              <p:nvPicPr>
                <p:cNvPr id="4119" name="Picture 4118">
                  <a:extLst>
                    <a:ext uri="{FF2B5EF4-FFF2-40B4-BE49-F238E27FC236}">
                      <a16:creationId xmlns:a16="http://schemas.microsoft.com/office/drawing/2014/main" id="{F33CD7E0-0442-95DB-7DC6-24005E0C04A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lum contrast="20000"/>
                </a:blip>
                <a:stretch>
                  <a:fillRect/>
                </a:stretch>
              </p:blipFill>
              <p:spPr>
                <a:xfrm>
                  <a:off x="448949" y="4050792"/>
                  <a:ext cx="731520" cy="731520"/>
                </a:xfrm>
                <a:prstGeom prst="rect">
                  <a:avLst/>
                </a:prstGeom>
                <a:ln w="12700">
                  <a:solidFill>
                    <a:sysClr val="windowText" lastClr="000000">
                      <a:lumMod val="65000"/>
                      <a:lumOff val="35000"/>
                    </a:sysClr>
                  </a:solidFill>
                </a:ln>
              </p:spPr>
            </p:pic>
            <p:sp>
              <p:nvSpPr>
                <p:cNvPr id="4120" name="Rectangle 4119">
                  <a:extLst>
                    <a:ext uri="{FF2B5EF4-FFF2-40B4-BE49-F238E27FC236}">
                      <a16:creationId xmlns:a16="http://schemas.microsoft.com/office/drawing/2014/main" id="{7CC642D1-889C-3920-9DEB-B92075CEBD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537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21" name="Rectangle 4120">
                  <a:extLst>
                    <a:ext uri="{FF2B5EF4-FFF2-40B4-BE49-F238E27FC236}">
                      <a16:creationId xmlns:a16="http://schemas.microsoft.com/office/drawing/2014/main" id="{3D9063EF-09A5-68D3-0750-5BAD629252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69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22" name="Rectangle 4121">
                  <a:extLst>
                    <a:ext uri="{FF2B5EF4-FFF2-40B4-BE49-F238E27FC236}">
                      <a16:creationId xmlns:a16="http://schemas.microsoft.com/office/drawing/2014/main" id="{B1BD5B1B-D7F3-AB83-11C0-B74343C765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253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23" name="Rectangle 4122">
                  <a:extLst>
                    <a:ext uri="{FF2B5EF4-FFF2-40B4-BE49-F238E27FC236}">
                      <a16:creationId xmlns:a16="http://schemas.microsoft.com/office/drawing/2014/main" id="{26768132-0B41-8E83-EF5D-4B1EBC8836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85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24" name="Rectangle 4123">
                  <a:extLst>
                    <a:ext uri="{FF2B5EF4-FFF2-40B4-BE49-F238E27FC236}">
                      <a16:creationId xmlns:a16="http://schemas.microsoft.com/office/drawing/2014/main" id="{F04258B0-DEBB-41AA-7B77-5177108AEB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01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25" name="Rectangle 4124">
                  <a:extLst>
                    <a:ext uri="{FF2B5EF4-FFF2-40B4-BE49-F238E27FC236}">
                      <a16:creationId xmlns:a16="http://schemas.microsoft.com/office/drawing/2014/main" id="{571A9FFE-8A5D-6F9E-E345-F6E6F4F7E9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26" name="Rectangle 4125">
                  <a:extLst>
                    <a:ext uri="{FF2B5EF4-FFF2-40B4-BE49-F238E27FC236}">
                      <a16:creationId xmlns:a16="http://schemas.microsoft.com/office/drawing/2014/main" id="{4DA197CC-769F-16C2-34CD-0C8D36EECB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27" name="Rectangle 4126">
                  <a:extLst>
                    <a:ext uri="{FF2B5EF4-FFF2-40B4-BE49-F238E27FC236}">
                      <a16:creationId xmlns:a16="http://schemas.microsoft.com/office/drawing/2014/main" id="{75E5A470-8E02-C4DA-0D3F-433FEE868E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28" name="Rectangle 4127">
                  <a:extLst>
                    <a:ext uri="{FF2B5EF4-FFF2-40B4-BE49-F238E27FC236}">
                      <a16:creationId xmlns:a16="http://schemas.microsoft.com/office/drawing/2014/main" id="{84DDA7DB-BE1C-DD24-51AB-5FAE90E994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29" name="Rectangle 4128">
                  <a:extLst>
                    <a:ext uri="{FF2B5EF4-FFF2-40B4-BE49-F238E27FC236}">
                      <a16:creationId xmlns:a16="http://schemas.microsoft.com/office/drawing/2014/main" id="{31F7E29C-6C1E-95A5-B4DC-C3380BE151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30" name="Rectangle 4129">
                  <a:extLst>
                    <a:ext uri="{FF2B5EF4-FFF2-40B4-BE49-F238E27FC236}">
                      <a16:creationId xmlns:a16="http://schemas.microsoft.com/office/drawing/2014/main" id="{5C3410B0-121D-6577-2AC4-FF56E21EAE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31" name="Rectangle 4130">
                  <a:extLst>
                    <a:ext uri="{FF2B5EF4-FFF2-40B4-BE49-F238E27FC236}">
                      <a16:creationId xmlns:a16="http://schemas.microsoft.com/office/drawing/2014/main" id="{8BF59B7B-12D8-11C6-9CBE-1A1E6C2E07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32" name="Rectangle 4131">
                  <a:extLst>
                    <a:ext uri="{FF2B5EF4-FFF2-40B4-BE49-F238E27FC236}">
                      <a16:creationId xmlns:a16="http://schemas.microsoft.com/office/drawing/2014/main" id="{69840018-D2C4-A943-E526-FE0FAEC61A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33" name="Rectangle 4132">
                  <a:extLst>
                    <a:ext uri="{FF2B5EF4-FFF2-40B4-BE49-F238E27FC236}">
                      <a16:creationId xmlns:a16="http://schemas.microsoft.com/office/drawing/2014/main" id="{77F18DD8-54DB-3945-CBA9-074AECB15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34" name="Rectangle 4133">
                  <a:extLst>
                    <a:ext uri="{FF2B5EF4-FFF2-40B4-BE49-F238E27FC236}">
                      <a16:creationId xmlns:a16="http://schemas.microsoft.com/office/drawing/2014/main" id="{CFCFEC05-E570-6CEB-8A7B-784C63CF50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35" name="Rectangle 4134">
                  <a:extLst>
                    <a:ext uri="{FF2B5EF4-FFF2-40B4-BE49-F238E27FC236}">
                      <a16:creationId xmlns:a16="http://schemas.microsoft.com/office/drawing/2014/main" id="{A26A5389-A060-1985-66B1-09E0424EA1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36" name="Rectangle 4135">
                  <a:extLst>
                    <a:ext uri="{FF2B5EF4-FFF2-40B4-BE49-F238E27FC236}">
                      <a16:creationId xmlns:a16="http://schemas.microsoft.com/office/drawing/2014/main" id="{A05FA621-911E-1EF3-6598-15499D6D55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37" name="Rectangle 4136">
                  <a:extLst>
                    <a:ext uri="{FF2B5EF4-FFF2-40B4-BE49-F238E27FC236}">
                      <a16:creationId xmlns:a16="http://schemas.microsoft.com/office/drawing/2014/main" id="{043ACE9A-695C-0DBA-79BC-B93016892B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38" name="Rectangle 4137">
                  <a:extLst>
                    <a:ext uri="{FF2B5EF4-FFF2-40B4-BE49-F238E27FC236}">
                      <a16:creationId xmlns:a16="http://schemas.microsoft.com/office/drawing/2014/main" id="{AF8EE661-F113-19E2-F1C7-D431896F07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39" name="Rectangle 4138">
                  <a:extLst>
                    <a:ext uri="{FF2B5EF4-FFF2-40B4-BE49-F238E27FC236}">
                      <a16:creationId xmlns:a16="http://schemas.microsoft.com/office/drawing/2014/main" id="{B6576B80-306A-F104-7AFF-666B0A2B33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40" name="Rectangle 4139">
                  <a:extLst>
                    <a:ext uri="{FF2B5EF4-FFF2-40B4-BE49-F238E27FC236}">
                      <a16:creationId xmlns:a16="http://schemas.microsoft.com/office/drawing/2014/main" id="{C13C35A1-674D-89E7-9F45-779EC5D867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41" name="Rectangle 4140">
                  <a:extLst>
                    <a:ext uri="{FF2B5EF4-FFF2-40B4-BE49-F238E27FC236}">
                      <a16:creationId xmlns:a16="http://schemas.microsoft.com/office/drawing/2014/main" id="{465AAB58-C02C-21C6-112B-F7AEEAFBED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42" name="Rectangle 4141">
                  <a:extLst>
                    <a:ext uri="{FF2B5EF4-FFF2-40B4-BE49-F238E27FC236}">
                      <a16:creationId xmlns:a16="http://schemas.microsoft.com/office/drawing/2014/main" id="{21D9AE5E-15B2-3DF9-6965-9D8EAC803B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43" name="Rectangle 4142">
                  <a:extLst>
                    <a:ext uri="{FF2B5EF4-FFF2-40B4-BE49-F238E27FC236}">
                      <a16:creationId xmlns:a16="http://schemas.microsoft.com/office/drawing/2014/main" id="{B8EB86DE-E8FD-4379-3D64-0F94A79287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144" name="Rectangle 4143">
                  <a:extLst>
                    <a:ext uri="{FF2B5EF4-FFF2-40B4-BE49-F238E27FC236}">
                      <a16:creationId xmlns:a16="http://schemas.microsoft.com/office/drawing/2014/main" id="{287D271B-EAAC-7B98-5297-D157BEFD62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118" name="Rectangle 4117">
                <a:extLst>
                  <a:ext uri="{FF2B5EF4-FFF2-40B4-BE49-F238E27FC236}">
                    <a16:creationId xmlns:a16="http://schemas.microsoft.com/office/drawing/2014/main" id="{D26A07D0-9E6D-3D47-6AE3-287E9B57017C}"/>
                  </a:ext>
                </a:extLst>
              </p:cNvPr>
              <p:cNvSpPr/>
              <p:nvPr/>
            </p:nvSpPr>
            <p:spPr>
              <a:xfrm>
                <a:off x="2999232" y="1124712"/>
                <a:ext cx="758952" cy="758952"/>
              </a:xfrm>
              <a:prstGeom prst="rect">
                <a:avLst/>
              </a:prstGeom>
              <a:solidFill>
                <a:sysClr val="windowText" lastClr="000000">
                  <a:alpha val="4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090" name="Group 4089">
              <a:extLst>
                <a:ext uri="{FF2B5EF4-FFF2-40B4-BE49-F238E27FC236}">
                  <a16:creationId xmlns:a16="http://schemas.microsoft.com/office/drawing/2014/main" id="{808C8258-700B-963F-C8D0-44F5DA864A3B}"/>
                </a:ext>
              </a:extLst>
            </p:cNvPr>
            <p:cNvGrpSpPr/>
            <p:nvPr/>
          </p:nvGrpSpPr>
          <p:grpSpPr>
            <a:xfrm>
              <a:off x="2935224" y="1216152"/>
              <a:ext cx="731520" cy="731520"/>
              <a:chOff x="448949" y="4050792"/>
              <a:chExt cx="731520" cy="731520"/>
            </a:xfrm>
          </p:grpSpPr>
          <p:pic>
            <p:nvPicPr>
              <p:cNvPr id="4091" name="Picture 4090">
                <a:extLst>
                  <a:ext uri="{FF2B5EF4-FFF2-40B4-BE49-F238E27FC236}">
                    <a16:creationId xmlns:a16="http://schemas.microsoft.com/office/drawing/2014/main" id="{E34ACF3B-1CF3-8BFE-10B2-1C7FE49279C5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>
                <a:lum contrast="20000"/>
              </a:blip>
              <a:stretch>
                <a:fillRect/>
              </a:stretch>
            </p:blipFill>
            <p:spPr>
              <a:xfrm>
                <a:off x="448949" y="4050792"/>
                <a:ext cx="731520" cy="731520"/>
              </a:xfrm>
              <a:prstGeom prst="rect">
                <a:avLst/>
              </a:prstGeom>
              <a:ln w="12700">
                <a:solidFill>
                  <a:sysClr val="windowText" lastClr="000000">
                    <a:lumMod val="65000"/>
                    <a:lumOff val="35000"/>
                  </a:sysClr>
                </a:solidFill>
              </a:ln>
            </p:spPr>
          </p:pic>
          <p:sp>
            <p:nvSpPr>
              <p:cNvPr id="4092" name="Rectangle 4091">
                <a:extLst>
                  <a:ext uri="{FF2B5EF4-FFF2-40B4-BE49-F238E27FC236}">
                    <a16:creationId xmlns:a16="http://schemas.microsoft.com/office/drawing/2014/main" id="{A64ADDFB-6AEF-3872-2845-11E6BF947A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37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93" name="Rectangle 4092">
                <a:extLst>
                  <a:ext uri="{FF2B5EF4-FFF2-40B4-BE49-F238E27FC236}">
                    <a16:creationId xmlns:a16="http://schemas.microsoft.com/office/drawing/2014/main" id="{64ED8EE2-7593-5E38-56B5-0AF9E07E32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697" y="408241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94" name="Rectangle 4093">
                <a:extLst>
                  <a:ext uri="{FF2B5EF4-FFF2-40B4-BE49-F238E27FC236}">
                    <a16:creationId xmlns:a16="http://schemas.microsoft.com/office/drawing/2014/main" id="{C4A34379-CD60-CC21-A7E4-8601DF6FB6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53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95" name="Rectangle 4094">
                <a:extLst>
                  <a:ext uri="{FF2B5EF4-FFF2-40B4-BE49-F238E27FC236}">
                    <a16:creationId xmlns:a16="http://schemas.microsoft.com/office/drawing/2014/main" id="{B1B3E313-8DBE-A97F-D7A1-AFF9608041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85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96" name="Rectangle 4095">
                <a:extLst>
                  <a:ext uri="{FF2B5EF4-FFF2-40B4-BE49-F238E27FC236}">
                    <a16:creationId xmlns:a16="http://schemas.microsoft.com/office/drawing/2014/main" id="{AFA99696-F684-DFAC-A99C-6663A2A1A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4017" y="408241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97" name="Rectangle 4096">
                <a:extLst>
                  <a:ext uri="{FF2B5EF4-FFF2-40B4-BE49-F238E27FC236}">
                    <a16:creationId xmlns:a16="http://schemas.microsoft.com/office/drawing/2014/main" id="{0D7F69BD-C982-D153-D557-A12636FA40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98" name="Rectangle 4097">
                <a:extLst>
                  <a:ext uri="{FF2B5EF4-FFF2-40B4-BE49-F238E27FC236}">
                    <a16:creationId xmlns:a16="http://schemas.microsoft.com/office/drawing/2014/main" id="{417C0978-0CFA-2462-3CEB-3B233ADAE7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099" name="Rectangle 4098">
                <a:extLst>
                  <a:ext uri="{FF2B5EF4-FFF2-40B4-BE49-F238E27FC236}">
                    <a16:creationId xmlns:a16="http://schemas.microsoft.com/office/drawing/2014/main" id="{F8AD82DE-EAF7-EE69-BBB2-41837E318C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00" name="Rectangle 4099">
                <a:extLst>
                  <a:ext uri="{FF2B5EF4-FFF2-40B4-BE49-F238E27FC236}">
                    <a16:creationId xmlns:a16="http://schemas.microsoft.com/office/drawing/2014/main" id="{5A09F5BE-CA34-1058-6E50-F58827F099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01" name="Rectangle 4100">
                <a:extLst>
                  <a:ext uri="{FF2B5EF4-FFF2-40B4-BE49-F238E27FC236}">
                    <a16:creationId xmlns:a16="http://schemas.microsoft.com/office/drawing/2014/main" id="{2758B800-AEE5-0D5A-959D-5553D8F687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02" name="Rectangle 4101">
                <a:extLst>
                  <a:ext uri="{FF2B5EF4-FFF2-40B4-BE49-F238E27FC236}">
                    <a16:creationId xmlns:a16="http://schemas.microsoft.com/office/drawing/2014/main" id="{E8A4220F-C4C4-5A1A-4163-4075842FDA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35673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03" name="Rectangle 4102">
                <a:extLst>
                  <a:ext uri="{FF2B5EF4-FFF2-40B4-BE49-F238E27FC236}">
                    <a16:creationId xmlns:a16="http://schemas.microsoft.com/office/drawing/2014/main" id="{3031EE20-6809-96A9-8D7E-2CE35F8737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04" name="Rectangle 4103">
                <a:extLst>
                  <a:ext uri="{FF2B5EF4-FFF2-40B4-BE49-F238E27FC236}">
                    <a16:creationId xmlns:a16="http://schemas.microsoft.com/office/drawing/2014/main" id="{DE90AF05-F78B-3D09-FA70-3C1A953650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05" name="Rectangle 4104">
                <a:extLst>
                  <a:ext uri="{FF2B5EF4-FFF2-40B4-BE49-F238E27FC236}">
                    <a16:creationId xmlns:a16="http://schemas.microsoft.com/office/drawing/2014/main" id="{0D65D44D-7CE9-F3F4-ECC4-99DF392BD8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35673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06" name="Rectangle 4105">
                <a:extLst>
                  <a:ext uri="{FF2B5EF4-FFF2-40B4-BE49-F238E27FC236}">
                    <a16:creationId xmlns:a16="http://schemas.microsoft.com/office/drawing/2014/main" id="{2E95FFBB-DC0D-61A6-B346-441F9C70D5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07" name="Rectangle 4106">
                <a:extLst>
                  <a:ext uri="{FF2B5EF4-FFF2-40B4-BE49-F238E27FC236}">
                    <a16:creationId xmlns:a16="http://schemas.microsoft.com/office/drawing/2014/main" id="{D8C3255D-05E2-AF34-08D6-C781278FFB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08" name="Rectangle 4107">
                <a:extLst>
                  <a:ext uri="{FF2B5EF4-FFF2-40B4-BE49-F238E27FC236}">
                    <a16:creationId xmlns:a16="http://schemas.microsoft.com/office/drawing/2014/main" id="{66F6CBEE-BAC2-025F-A033-8D0185AD20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09" name="Rectangle 4108">
                <a:extLst>
                  <a:ext uri="{FF2B5EF4-FFF2-40B4-BE49-F238E27FC236}">
                    <a16:creationId xmlns:a16="http://schemas.microsoft.com/office/drawing/2014/main" id="{B1B48366-43D5-74AF-D5F4-3A0500E493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10" name="Rectangle 4109">
                <a:extLst>
                  <a:ext uri="{FF2B5EF4-FFF2-40B4-BE49-F238E27FC236}">
                    <a16:creationId xmlns:a16="http://schemas.microsoft.com/office/drawing/2014/main" id="{E1FAA96A-F6D3-2401-E150-1E93103E61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11" name="Rectangle 4110">
                <a:extLst>
                  <a:ext uri="{FF2B5EF4-FFF2-40B4-BE49-F238E27FC236}">
                    <a16:creationId xmlns:a16="http://schemas.microsoft.com/office/drawing/2014/main" id="{8FB88975-1AF2-B738-44C0-671CED69FA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12" name="Rectangle 4111">
                <a:extLst>
                  <a:ext uri="{FF2B5EF4-FFF2-40B4-BE49-F238E27FC236}">
                    <a16:creationId xmlns:a16="http://schemas.microsoft.com/office/drawing/2014/main" id="{2D900061-AD75-F557-4D32-68102FEE16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63105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13" name="Rectangle 4112">
                <a:extLst>
                  <a:ext uri="{FF2B5EF4-FFF2-40B4-BE49-F238E27FC236}">
                    <a16:creationId xmlns:a16="http://schemas.microsoft.com/office/drawing/2014/main" id="{48C8603D-D503-BF50-CA5C-8BF80E8880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14" name="Rectangle 4113">
                <a:extLst>
                  <a:ext uri="{FF2B5EF4-FFF2-40B4-BE49-F238E27FC236}">
                    <a16:creationId xmlns:a16="http://schemas.microsoft.com/office/drawing/2014/main" id="{875DD8B1-5DDE-7698-31C5-C1317A4E88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15" name="Rectangle 4114">
                <a:extLst>
                  <a:ext uri="{FF2B5EF4-FFF2-40B4-BE49-F238E27FC236}">
                    <a16:creationId xmlns:a16="http://schemas.microsoft.com/office/drawing/2014/main" id="{C7E8155A-A2DC-34F9-E1BA-029BAEE81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16" name="Rectangle 4115">
                <a:extLst>
                  <a:ext uri="{FF2B5EF4-FFF2-40B4-BE49-F238E27FC236}">
                    <a16:creationId xmlns:a16="http://schemas.microsoft.com/office/drawing/2014/main" id="{4DADBABD-6873-5F1A-2795-07741CF73C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63105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4171" name="Group 4170">
            <a:extLst>
              <a:ext uri="{FF2B5EF4-FFF2-40B4-BE49-F238E27FC236}">
                <a16:creationId xmlns:a16="http://schemas.microsoft.com/office/drawing/2014/main" id="{14F63227-7E77-7571-1EE0-76FDB0DD9A82}"/>
              </a:ext>
            </a:extLst>
          </p:cNvPr>
          <p:cNvGrpSpPr/>
          <p:nvPr/>
        </p:nvGrpSpPr>
        <p:grpSpPr>
          <a:xfrm>
            <a:off x="4043959" y="3205226"/>
            <a:ext cx="652094" cy="672261"/>
            <a:chOff x="2938060" y="5697013"/>
            <a:chExt cx="886968" cy="914400"/>
          </a:xfrm>
        </p:grpSpPr>
        <p:grpSp>
          <p:nvGrpSpPr>
            <p:cNvPr id="4172" name="Group 4171">
              <a:extLst>
                <a:ext uri="{FF2B5EF4-FFF2-40B4-BE49-F238E27FC236}">
                  <a16:creationId xmlns:a16="http://schemas.microsoft.com/office/drawing/2014/main" id="{1672A6EA-4A13-A746-49A9-AE5B8AF58242}"/>
                </a:ext>
              </a:extLst>
            </p:cNvPr>
            <p:cNvGrpSpPr/>
            <p:nvPr/>
          </p:nvGrpSpPr>
          <p:grpSpPr>
            <a:xfrm>
              <a:off x="3066076" y="5697013"/>
              <a:ext cx="758952" cy="758952"/>
              <a:chOff x="3066076" y="5697013"/>
              <a:chExt cx="758952" cy="758952"/>
            </a:xfrm>
          </p:grpSpPr>
          <p:grpSp>
            <p:nvGrpSpPr>
              <p:cNvPr id="4229" name="Group 4228">
                <a:extLst>
                  <a:ext uri="{FF2B5EF4-FFF2-40B4-BE49-F238E27FC236}">
                    <a16:creationId xmlns:a16="http://schemas.microsoft.com/office/drawing/2014/main" id="{72B33D83-1AEF-7E5B-AAE4-500B6E048C78}"/>
                  </a:ext>
                </a:extLst>
              </p:cNvPr>
              <p:cNvGrpSpPr/>
              <p:nvPr/>
            </p:nvGrpSpPr>
            <p:grpSpPr>
              <a:xfrm>
                <a:off x="3081349" y="5711112"/>
                <a:ext cx="731520" cy="731520"/>
                <a:chOff x="448949" y="4050792"/>
                <a:chExt cx="731520" cy="731520"/>
              </a:xfrm>
            </p:grpSpPr>
            <p:pic>
              <p:nvPicPr>
                <p:cNvPr id="4231" name="Picture 4230">
                  <a:extLst>
                    <a:ext uri="{FF2B5EF4-FFF2-40B4-BE49-F238E27FC236}">
                      <a16:creationId xmlns:a16="http://schemas.microsoft.com/office/drawing/2014/main" id="{070BBED4-26AC-98A8-1029-1C372A9A96B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lum contrast="20000"/>
                </a:blip>
                <a:stretch>
                  <a:fillRect/>
                </a:stretch>
              </p:blipFill>
              <p:spPr>
                <a:xfrm>
                  <a:off x="448949" y="4050792"/>
                  <a:ext cx="731520" cy="731520"/>
                </a:xfrm>
                <a:prstGeom prst="rect">
                  <a:avLst/>
                </a:prstGeom>
                <a:ln w="12700">
                  <a:solidFill>
                    <a:sysClr val="windowText" lastClr="000000">
                      <a:lumMod val="65000"/>
                      <a:lumOff val="35000"/>
                    </a:sysClr>
                  </a:solidFill>
                </a:ln>
              </p:spPr>
            </p:pic>
            <p:sp>
              <p:nvSpPr>
                <p:cNvPr id="4232" name="Rectangle 4231">
                  <a:extLst>
                    <a:ext uri="{FF2B5EF4-FFF2-40B4-BE49-F238E27FC236}">
                      <a16:creationId xmlns:a16="http://schemas.microsoft.com/office/drawing/2014/main" id="{36EC9536-D0EA-7103-B52F-E8369D8957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537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33" name="Rectangle 4232">
                  <a:extLst>
                    <a:ext uri="{FF2B5EF4-FFF2-40B4-BE49-F238E27FC236}">
                      <a16:creationId xmlns:a16="http://schemas.microsoft.com/office/drawing/2014/main" id="{E8ED5B73-4A3D-A744-9FF1-21FF40D592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69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34" name="Rectangle 4233">
                  <a:extLst>
                    <a:ext uri="{FF2B5EF4-FFF2-40B4-BE49-F238E27FC236}">
                      <a16:creationId xmlns:a16="http://schemas.microsoft.com/office/drawing/2014/main" id="{CF3161BA-3339-F1CD-711A-AEF5D6ED67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253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35" name="Rectangle 4234">
                  <a:extLst>
                    <a:ext uri="{FF2B5EF4-FFF2-40B4-BE49-F238E27FC236}">
                      <a16:creationId xmlns:a16="http://schemas.microsoft.com/office/drawing/2014/main" id="{50309186-2228-6AA0-14CE-427DDD62FB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85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36" name="Rectangle 4235">
                  <a:extLst>
                    <a:ext uri="{FF2B5EF4-FFF2-40B4-BE49-F238E27FC236}">
                      <a16:creationId xmlns:a16="http://schemas.microsoft.com/office/drawing/2014/main" id="{A4AC8489-7C5F-ECCB-5296-A518235C88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01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37" name="Rectangle 4236">
                  <a:extLst>
                    <a:ext uri="{FF2B5EF4-FFF2-40B4-BE49-F238E27FC236}">
                      <a16:creationId xmlns:a16="http://schemas.microsoft.com/office/drawing/2014/main" id="{1ABD86B1-DE53-21FD-BA20-645E3AAE82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38" name="Rectangle 4237">
                  <a:extLst>
                    <a:ext uri="{FF2B5EF4-FFF2-40B4-BE49-F238E27FC236}">
                      <a16:creationId xmlns:a16="http://schemas.microsoft.com/office/drawing/2014/main" id="{599778D9-E7C2-494D-9FA3-7BC093FD2A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39" name="Rectangle 4238">
                  <a:extLst>
                    <a:ext uri="{FF2B5EF4-FFF2-40B4-BE49-F238E27FC236}">
                      <a16:creationId xmlns:a16="http://schemas.microsoft.com/office/drawing/2014/main" id="{56FC881F-5CB5-990A-6658-CDFC81E5AB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40" name="Rectangle 4239">
                  <a:extLst>
                    <a:ext uri="{FF2B5EF4-FFF2-40B4-BE49-F238E27FC236}">
                      <a16:creationId xmlns:a16="http://schemas.microsoft.com/office/drawing/2014/main" id="{5F2889AF-FC72-0955-5F8A-BE0A25099F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41" name="Rectangle 4240">
                  <a:extLst>
                    <a:ext uri="{FF2B5EF4-FFF2-40B4-BE49-F238E27FC236}">
                      <a16:creationId xmlns:a16="http://schemas.microsoft.com/office/drawing/2014/main" id="{0923CB8F-3078-B646-F5DF-912EF8D801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21957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42" name="Rectangle 4241">
                  <a:extLst>
                    <a:ext uri="{FF2B5EF4-FFF2-40B4-BE49-F238E27FC236}">
                      <a16:creationId xmlns:a16="http://schemas.microsoft.com/office/drawing/2014/main" id="{AE59DA09-F7EB-870E-1A1F-F325547F7B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43" name="Rectangle 4242">
                  <a:extLst>
                    <a:ext uri="{FF2B5EF4-FFF2-40B4-BE49-F238E27FC236}">
                      <a16:creationId xmlns:a16="http://schemas.microsoft.com/office/drawing/2014/main" id="{40D8BE29-94A4-6F31-4EB0-DB53FA23FE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44" name="Rectangle 4243">
                  <a:extLst>
                    <a:ext uri="{FF2B5EF4-FFF2-40B4-BE49-F238E27FC236}">
                      <a16:creationId xmlns:a16="http://schemas.microsoft.com/office/drawing/2014/main" id="{B1F0BFB9-0CD9-A74B-4216-11E19EFCA1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45" name="Rectangle 4244">
                  <a:extLst>
                    <a:ext uri="{FF2B5EF4-FFF2-40B4-BE49-F238E27FC236}">
                      <a16:creationId xmlns:a16="http://schemas.microsoft.com/office/drawing/2014/main" id="{045C2D88-8140-3FB9-84AD-E545848020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46" name="Rectangle 4245">
                  <a:extLst>
                    <a:ext uri="{FF2B5EF4-FFF2-40B4-BE49-F238E27FC236}">
                      <a16:creationId xmlns:a16="http://schemas.microsoft.com/office/drawing/2014/main" id="{CE4B42DF-832C-0542-4735-D059DC6B87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47" name="Rectangle 4246">
                  <a:extLst>
                    <a:ext uri="{FF2B5EF4-FFF2-40B4-BE49-F238E27FC236}">
                      <a16:creationId xmlns:a16="http://schemas.microsoft.com/office/drawing/2014/main" id="{7A44CD56-4A0D-542B-19E8-0B48ADAFD1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48" name="Rectangle 4247">
                  <a:extLst>
                    <a:ext uri="{FF2B5EF4-FFF2-40B4-BE49-F238E27FC236}">
                      <a16:creationId xmlns:a16="http://schemas.microsoft.com/office/drawing/2014/main" id="{E8F7A0FC-5461-6EA5-4175-CBF6D2A104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49" name="Rectangle 4248">
                  <a:extLst>
                    <a:ext uri="{FF2B5EF4-FFF2-40B4-BE49-F238E27FC236}">
                      <a16:creationId xmlns:a16="http://schemas.microsoft.com/office/drawing/2014/main" id="{775A87DF-9CE8-4156-BC7B-3D99406709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50" name="Rectangle 4249">
                  <a:extLst>
                    <a:ext uri="{FF2B5EF4-FFF2-40B4-BE49-F238E27FC236}">
                      <a16:creationId xmlns:a16="http://schemas.microsoft.com/office/drawing/2014/main" id="{BA5B1011-3D30-F6D3-D0C4-C9B653A230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51" name="Rectangle 4250">
                  <a:extLst>
                    <a:ext uri="{FF2B5EF4-FFF2-40B4-BE49-F238E27FC236}">
                      <a16:creationId xmlns:a16="http://schemas.microsoft.com/office/drawing/2014/main" id="{A2962547-ADAB-69AD-4FCD-442ECAF5BB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49389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52" name="Rectangle 4251">
                  <a:extLst>
                    <a:ext uri="{FF2B5EF4-FFF2-40B4-BE49-F238E27FC236}">
                      <a16:creationId xmlns:a16="http://schemas.microsoft.com/office/drawing/2014/main" id="{274E9462-0C00-6337-1E5D-7191036E88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53" name="Rectangle 4252">
                  <a:extLst>
                    <a:ext uri="{FF2B5EF4-FFF2-40B4-BE49-F238E27FC236}">
                      <a16:creationId xmlns:a16="http://schemas.microsoft.com/office/drawing/2014/main" id="{41DA7AFF-C6FD-DC37-D808-84DE6A4FCC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54" name="Rectangle 4253">
                  <a:extLst>
                    <a:ext uri="{FF2B5EF4-FFF2-40B4-BE49-F238E27FC236}">
                      <a16:creationId xmlns:a16="http://schemas.microsoft.com/office/drawing/2014/main" id="{493D7445-6BD8-3BEB-A23D-F482456C62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55" name="Rectangle 4254">
                  <a:extLst>
                    <a:ext uri="{FF2B5EF4-FFF2-40B4-BE49-F238E27FC236}">
                      <a16:creationId xmlns:a16="http://schemas.microsoft.com/office/drawing/2014/main" id="{007A6E76-0905-ACFB-B9FB-688C236432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56" name="Rectangle 4255">
                  <a:extLst>
                    <a:ext uri="{FF2B5EF4-FFF2-40B4-BE49-F238E27FC236}">
                      <a16:creationId xmlns:a16="http://schemas.microsoft.com/office/drawing/2014/main" id="{42E5B619-7DA3-035F-CAD9-E2EA6853A2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230" name="Rectangle 4229">
                <a:extLst>
                  <a:ext uri="{FF2B5EF4-FFF2-40B4-BE49-F238E27FC236}">
                    <a16:creationId xmlns:a16="http://schemas.microsoft.com/office/drawing/2014/main" id="{D6EF9556-D670-4717-9CD8-5CC6897ACB8F}"/>
                  </a:ext>
                </a:extLst>
              </p:cNvPr>
              <p:cNvSpPr/>
              <p:nvPr/>
            </p:nvSpPr>
            <p:spPr>
              <a:xfrm>
                <a:off x="3066076" y="5697013"/>
                <a:ext cx="758952" cy="758952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173" name="Group 4172">
              <a:extLst>
                <a:ext uri="{FF2B5EF4-FFF2-40B4-BE49-F238E27FC236}">
                  <a16:creationId xmlns:a16="http://schemas.microsoft.com/office/drawing/2014/main" id="{4CA66F2B-2C69-9851-736E-5D7A9825016F}"/>
                </a:ext>
              </a:extLst>
            </p:cNvPr>
            <p:cNvGrpSpPr/>
            <p:nvPr/>
          </p:nvGrpSpPr>
          <p:grpSpPr>
            <a:xfrm>
              <a:off x="3002068" y="5788453"/>
              <a:ext cx="758952" cy="758952"/>
              <a:chOff x="3002068" y="5788453"/>
              <a:chExt cx="758952" cy="758952"/>
            </a:xfrm>
          </p:grpSpPr>
          <p:grpSp>
            <p:nvGrpSpPr>
              <p:cNvPr id="4201" name="Group 4200">
                <a:extLst>
                  <a:ext uri="{FF2B5EF4-FFF2-40B4-BE49-F238E27FC236}">
                    <a16:creationId xmlns:a16="http://schemas.microsoft.com/office/drawing/2014/main" id="{88775C36-CBDA-9F90-52CC-E4E071B3C3B9}"/>
                  </a:ext>
                </a:extLst>
              </p:cNvPr>
              <p:cNvGrpSpPr/>
              <p:nvPr/>
            </p:nvGrpSpPr>
            <p:grpSpPr>
              <a:xfrm>
                <a:off x="3017341" y="5802552"/>
                <a:ext cx="731520" cy="731520"/>
                <a:chOff x="448949" y="4050792"/>
                <a:chExt cx="731520" cy="731520"/>
              </a:xfrm>
            </p:grpSpPr>
            <p:pic>
              <p:nvPicPr>
                <p:cNvPr id="4203" name="Picture 4202">
                  <a:extLst>
                    <a:ext uri="{FF2B5EF4-FFF2-40B4-BE49-F238E27FC236}">
                      <a16:creationId xmlns:a16="http://schemas.microsoft.com/office/drawing/2014/main" id="{6E086C40-BC6D-7377-A0D1-6DCCD3716C4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lum contrast="20000"/>
                </a:blip>
                <a:stretch>
                  <a:fillRect/>
                </a:stretch>
              </p:blipFill>
              <p:spPr>
                <a:xfrm>
                  <a:off x="448949" y="4050792"/>
                  <a:ext cx="731520" cy="731520"/>
                </a:xfrm>
                <a:prstGeom prst="rect">
                  <a:avLst/>
                </a:prstGeom>
                <a:ln w="12700">
                  <a:solidFill>
                    <a:sysClr val="windowText" lastClr="000000">
                      <a:lumMod val="65000"/>
                      <a:lumOff val="35000"/>
                    </a:sysClr>
                  </a:solidFill>
                </a:ln>
              </p:spPr>
            </p:pic>
            <p:sp>
              <p:nvSpPr>
                <p:cNvPr id="4204" name="Rectangle 4203">
                  <a:extLst>
                    <a:ext uri="{FF2B5EF4-FFF2-40B4-BE49-F238E27FC236}">
                      <a16:creationId xmlns:a16="http://schemas.microsoft.com/office/drawing/2014/main" id="{F9CAB099-6898-A831-8B33-D6DAEFC511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537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05" name="Rectangle 4204">
                  <a:extLst>
                    <a:ext uri="{FF2B5EF4-FFF2-40B4-BE49-F238E27FC236}">
                      <a16:creationId xmlns:a16="http://schemas.microsoft.com/office/drawing/2014/main" id="{DCFCEF6B-3D89-AEDB-BA77-D8660E0D60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69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06" name="Rectangle 4205">
                  <a:extLst>
                    <a:ext uri="{FF2B5EF4-FFF2-40B4-BE49-F238E27FC236}">
                      <a16:creationId xmlns:a16="http://schemas.microsoft.com/office/drawing/2014/main" id="{EE16C7A1-76F4-F91B-A9FD-249B46D8A1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253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07" name="Rectangle 4206">
                  <a:extLst>
                    <a:ext uri="{FF2B5EF4-FFF2-40B4-BE49-F238E27FC236}">
                      <a16:creationId xmlns:a16="http://schemas.microsoft.com/office/drawing/2014/main" id="{CB47D948-BB67-CB89-0AC0-0B8B8E5BE0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85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08" name="Rectangle 4207">
                  <a:extLst>
                    <a:ext uri="{FF2B5EF4-FFF2-40B4-BE49-F238E27FC236}">
                      <a16:creationId xmlns:a16="http://schemas.microsoft.com/office/drawing/2014/main" id="{AD0C252E-C006-25D2-1EC3-C575B69B53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01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09" name="Rectangle 4208">
                  <a:extLst>
                    <a:ext uri="{FF2B5EF4-FFF2-40B4-BE49-F238E27FC236}">
                      <a16:creationId xmlns:a16="http://schemas.microsoft.com/office/drawing/2014/main" id="{234F9BE9-0BA5-E181-871F-A392060F5D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10" name="Rectangle 4209">
                  <a:extLst>
                    <a:ext uri="{FF2B5EF4-FFF2-40B4-BE49-F238E27FC236}">
                      <a16:creationId xmlns:a16="http://schemas.microsoft.com/office/drawing/2014/main" id="{75A5DF34-0EF5-18A7-2831-D76DB70FA4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11" name="Rectangle 4210">
                  <a:extLst>
                    <a:ext uri="{FF2B5EF4-FFF2-40B4-BE49-F238E27FC236}">
                      <a16:creationId xmlns:a16="http://schemas.microsoft.com/office/drawing/2014/main" id="{927A57A0-B58F-F8D9-4098-49CF2A8A67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12" name="Rectangle 4211">
                  <a:extLst>
                    <a:ext uri="{FF2B5EF4-FFF2-40B4-BE49-F238E27FC236}">
                      <a16:creationId xmlns:a16="http://schemas.microsoft.com/office/drawing/2014/main" id="{102C5CDC-B225-8DF3-FFA3-33285949FD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13" name="Rectangle 4212">
                  <a:extLst>
                    <a:ext uri="{FF2B5EF4-FFF2-40B4-BE49-F238E27FC236}">
                      <a16:creationId xmlns:a16="http://schemas.microsoft.com/office/drawing/2014/main" id="{4B26ECA9-92C4-70D9-5618-79AFF889DC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21957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14" name="Rectangle 4213">
                  <a:extLst>
                    <a:ext uri="{FF2B5EF4-FFF2-40B4-BE49-F238E27FC236}">
                      <a16:creationId xmlns:a16="http://schemas.microsoft.com/office/drawing/2014/main" id="{567AC245-72AA-6118-53E2-1BB1AB9CCBE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15" name="Rectangle 4214">
                  <a:extLst>
                    <a:ext uri="{FF2B5EF4-FFF2-40B4-BE49-F238E27FC236}">
                      <a16:creationId xmlns:a16="http://schemas.microsoft.com/office/drawing/2014/main" id="{4630F4C5-E7E1-5CD1-8163-1D4A04B140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16" name="Rectangle 4215">
                  <a:extLst>
                    <a:ext uri="{FF2B5EF4-FFF2-40B4-BE49-F238E27FC236}">
                      <a16:creationId xmlns:a16="http://schemas.microsoft.com/office/drawing/2014/main" id="{D0F6BA5C-66C9-C4E5-45DB-3B9C2793DE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17" name="Rectangle 4216">
                  <a:extLst>
                    <a:ext uri="{FF2B5EF4-FFF2-40B4-BE49-F238E27FC236}">
                      <a16:creationId xmlns:a16="http://schemas.microsoft.com/office/drawing/2014/main" id="{EF43C153-C9F1-38C0-2084-7363E6EB26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18" name="Rectangle 4217">
                  <a:extLst>
                    <a:ext uri="{FF2B5EF4-FFF2-40B4-BE49-F238E27FC236}">
                      <a16:creationId xmlns:a16="http://schemas.microsoft.com/office/drawing/2014/main" id="{53795113-88E3-66B2-1065-4C91CE38E1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19" name="Rectangle 4218">
                  <a:extLst>
                    <a:ext uri="{FF2B5EF4-FFF2-40B4-BE49-F238E27FC236}">
                      <a16:creationId xmlns:a16="http://schemas.microsoft.com/office/drawing/2014/main" id="{49E4C72D-4A21-3113-CC9F-53EB0A013A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20" name="Rectangle 4219">
                  <a:extLst>
                    <a:ext uri="{FF2B5EF4-FFF2-40B4-BE49-F238E27FC236}">
                      <a16:creationId xmlns:a16="http://schemas.microsoft.com/office/drawing/2014/main" id="{A3C9588A-3296-61C4-1E1C-D2DEB012B1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21" name="Rectangle 4220">
                  <a:extLst>
                    <a:ext uri="{FF2B5EF4-FFF2-40B4-BE49-F238E27FC236}">
                      <a16:creationId xmlns:a16="http://schemas.microsoft.com/office/drawing/2014/main" id="{ED841A2F-74CE-C8CE-C8DE-44D919A03E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22" name="Rectangle 4221">
                  <a:extLst>
                    <a:ext uri="{FF2B5EF4-FFF2-40B4-BE49-F238E27FC236}">
                      <a16:creationId xmlns:a16="http://schemas.microsoft.com/office/drawing/2014/main" id="{478B0591-EF7C-79C0-BE5C-0929048B13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23" name="Rectangle 4222">
                  <a:extLst>
                    <a:ext uri="{FF2B5EF4-FFF2-40B4-BE49-F238E27FC236}">
                      <a16:creationId xmlns:a16="http://schemas.microsoft.com/office/drawing/2014/main" id="{A7847BFD-BB6D-72D3-70C9-1C0315C0D72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49389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24" name="Rectangle 4223">
                  <a:extLst>
                    <a:ext uri="{FF2B5EF4-FFF2-40B4-BE49-F238E27FC236}">
                      <a16:creationId xmlns:a16="http://schemas.microsoft.com/office/drawing/2014/main" id="{25F63F3F-13A7-D033-B369-F389182554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25" name="Rectangle 4224">
                  <a:extLst>
                    <a:ext uri="{FF2B5EF4-FFF2-40B4-BE49-F238E27FC236}">
                      <a16:creationId xmlns:a16="http://schemas.microsoft.com/office/drawing/2014/main" id="{E0F79AF3-12B3-C769-FCC2-CAF8A7D010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26" name="Rectangle 4225">
                  <a:extLst>
                    <a:ext uri="{FF2B5EF4-FFF2-40B4-BE49-F238E27FC236}">
                      <a16:creationId xmlns:a16="http://schemas.microsoft.com/office/drawing/2014/main" id="{4DD6C4FD-688B-7B08-105C-475B0B8956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27" name="Rectangle 4226">
                  <a:extLst>
                    <a:ext uri="{FF2B5EF4-FFF2-40B4-BE49-F238E27FC236}">
                      <a16:creationId xmlns:a16="http://schemas.microsoft.com/office/drawing/2014/main" id="{7A5570CD-DC43-8988-2DE1-9E3AF4556C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28" name="Rectangle 4227">
                  <a:extLst>
                    <a:ext uri="{FF2B5EF4-FFF2-40B4-BE49-F238E27FC236}">
                      <a16:creationId xmlns:a16="http://schemas.microsoft.com/office/drawing/2014/main" id="{C8401EBB-3C5A-3404-4396-A15F0F190A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202" name="Rectangle 4201">
                <a:extLst>
                  <a:ext uri="{FF2B5EF4-FFF2-40B4-BE49-F238E27FC236}">
                    <a16:creationId xmlns:a16="http://schemas.microsoft.com/office/drawing/2014/main" id="{CA32A3A0-19BA-70AE-1A7C-991BF777A5C2}"/>
                  </a:ext>
                </a:extLst>
              </p:cNvPr>
              <p:cNvSpPr/>
              <p:nvPr/>
            </p:nvSpPr>
            <p:spPr>
              <a:xfrm>
                <a:off x="3002068" y="5788453"/>
                <a:ext cx="758952" cy="758952"/>
              </a:xfrm>
              <a:prstGeom prst="rect">
                <a:avLst/>
              </a:prstGeom>
              <a:solidFill>
                <a:sysClr val="windowText" lastClr="000000">
                  <a:alpha val="4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174" name="Group 4173">
              <a:extLst>
                <a:ext uri="{FF2B5EF4-FFF2-40B4-BE49-F238E27FC236}">
                  <a16:creationId xmlns:a16="http://schemas.microsoft.com/office/drawing/2014/main" id="{D13BAEA9-E785-45C2-260E-2A39C4AA4935}"/>
                </a:ext>
              </a:extLst>
            </p:cNvPr>
            <p:cNvGrpSpPr/>
            <p:nvPr/>
          </p:nvGrpSpPr>
          <p:grpSpPr>
            <a:xfrm>
              <a:off x="2938060" y="5879893"/>
              <a:ext cx="731520" cy="731520"/>
              <a:chOff x="448949" y="4050792"/>
              <a:chExt cx="731520" cy="731520"/>
            </a:xfrm>
          </p:grpSpPr>
          <p:pic>
            <p:nvPicPr>
              <p:cNvPr id="4175" name="Picture 4174">
                <a:extLst>
                  <a:ext uri="{FF2B5EF4-FFF2-40B4-BE49-F238E27FC236}">
                    <a16:creationId xmlns:a16="http://schemas.microsoft.com/office/drawing/2014/main" id="{25BE83ED-5A24-FFC1-B3F1-6CC0439B6795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>
                <a:lum contrast="20000"/>
              </a:blip>
              <a:stretch>
                <a:fillRect/>
              </a:stretch>
            </p:blipFill>
            <p:spPr>
              <a:xfrm>
                <a:off x="448949" y="4050792"/>
                <a:ext cx="731520" cy="731520"/>
              </a:xfrm>
              <a:prstGeom prst="rect">
                <a:avLst/>
              </a:prstGeom>
              <a:ln w="12700">
                <a:solidFill>
                  <a:sysClr val="windowText" lastClr="000000">
                    <a:lumMod val="65000"/>
                    <a:lumOff val="35000"/>
                  </a:sysClr>
                </a:solidFill>
              </a:ln>
            </p:spPr>
          </p:pic>
          <p:sp>
            <p:nvSpPr>
              <p:cNvPr id="4176" name="Rectangle 4175">
                <a:extLst>
                  <a:ext uri="{FF2B5EF4-FFF2-40B4-BE49-F238E27FC236}">
                    <a16:creationId xmlns:a16="http://schemas.microsoft.com/office/drawing/2014/main" id="{4272D4E3-B374-C1A1-69FE-D44E3A5494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37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77" name="Rectangle 4176">
                <a:extLst>
                  <a:ext uri="{FF2B5EF4-FFF2-40B4-BE49-F238E27FC236}">
                    <a16:creationId xmlns:a16="http://schemas.microsoft.com/office/drawing/2014/main" id="{A7DAD412-1A5D-EF2C-D243-A96DA7498B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69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78" name="Rectangle 4177">
                <a:extLst>
                  <a:ext uri="{FF2B5EF4-FFF2-40B4-BE49-F238E27FC236}">
                    <a16:creationId xmlns:a16="http://schemas.microsoft.com/office/drawing/2014/main" id="{E0D8B596-CDC0-B19C-BD16-6058F748A7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537" y="408241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79" name="Rectangle 4178">
                <a:extLst>
                  <a:ext uri="{FF2B5EF4-FFF2-40B4-BE49-F238E27FC236}">
                    <a16:creationId xmlns:a16="http://schemas.microsoft.com/office/drawing/2014/main" id="{D6189FA0-3A29-2ED2-2449-4BF3EBEF13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85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80" name="Rectangle 4179">
                <a:extLst>
                  <a:ext uri="{FF2B5EF4-FFF2-40B4-BE49-F238E27FC236}">
                    <a16:creationId xmlns:a16="http://schemas.microsoft.com/office/drawing/2014/main" id="{97F3CC83-734A-BF8F-681C-FC0A8D817B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401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81" name="Rectangle 4180">
                <a:extLst>
                  <a:ext uri="{FF2B5EF4-FFF2-40B4-BE49-F238E27FC236}">
                    <a16:creationId xmlns:a16="http://schemas.microsoft.com/office/drawing/2014/main" id="{640B8151-C788-C527-0958-A96E418146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82" name="Rectangle 4181">
                <a:extLst>
                  <a:ext uri="{FF2B5EF4-FFF2-40B4-BE49-F238E27FC236}">
                    <a16:creationId xmlns:a16="http://schemas.microsoft.com/office/drawing/2014/main" id="{D42A217D-911E-7E2B-1445-482C43511C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83" name="Rectangle 4182">
                <a:extLst>
                  <a:ext uri="{FF2B5EF4-FFF2-40B4-BE49-F238E27FC236}">
                    <a16:creationId xmlns:a16="http://schemas.microsoft.com/office/drawing/2014/main" id="{44FBF4DE-6452-13A8-4DC6-8E4F6D3377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84" name="Rectangle 4183">
                <a:extLst>
                  <a:ext uri="{FF2B5EF4-FFF2-40B4-BE49-F238E27FC236}">
                    <a16:creationId xmlns:a16="http://schemas.microsoft.com/office/drawing/2014/main" id="{D758BC9E-7242-E8F0-A47E-ECCA6A0F78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85" name="Rectangle 4184">
                <a:extLst>
                  <a:ext uri="{FF2B5EF4-FFF2-40B4-BE49-F238E27FC236}">
                    <a16:creationId xmlns:a16="http://schemas.microsoft.com/office/drawing/2014/main" id="{E756D30A-03F1-90F5-0546-41AF6F7200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86" name="Rectangle 4185">
                <a:extLst>
                  <a:ext uri="{FF2B5EF4-FFF2-40B4-BE49-F238E27FC236}">
                    <a16:creationId xmlns:a16="http://schemas.microsoft.com/office/drawing/2014/main" id="{6A73324B-4D49-9CF3-18C3-F8E09871EB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87" name="Rectangle 4186">
                <a:extLst>
                  <a:ext uri="{FF2B5EF4-FFF2-40B4-BE49-F238E27FC236}">
                    <a16:creationId xmlns:a16="http://schemas.microsoft.com/office/drawing/2014/main" id="{5D7A41F0-928E-A4FA-9AC4-84874E159E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35673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88" name="Rectangle 4187">
                <a:extLst>
                  <a:ext uri="{FF2B5EF4-FFF2-40B4-BE49-F238E27FC236}">
                    <a16:creationId xmlns:a16="http://schemas.microsoft.com/office/drawing/2014/main" id="{51A1394F-0318-567F-E0DE-01A2258820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89" name="Rectangle 4188">
                <a:extLst>
                  <a:ext uri="{FF2B5EF4-FFF2-40B4-BE49-F238E27FC236}">
                    <a16:creationId xmlns:a16="http://schemas.microsoft.com/office/drawing/2014/main" id="{C0E3F67D-83F7-AC09-7350-A19170481F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90" name="Rectangle 4189">
                <a:extLst>
                  <a:ext uri="{FF2B5EF4-FFF2-40B4-BE49-F238E27FC236}">
                    <a16:creationId xmlns:a16="http://schemas.microsoft.com/office/drawing/2014/main" id="{8E133934-22C2-544E-B327-D168970A8A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91" name="Rectangle 4190">
                <a:extLst>
                  <a:ext uri="{FF2B5EF4-FFF2-40B4-BE49-F238E27FC236}">
                    <a16:creationId xmlns:a16="http://schemas.microsoft.com/office/drawing/2014/main" id="{141FC6C6-8052-16E1-226D-1A04DBD2D7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92" name="Rectangle 4191">
                <a:extLst>
                  <a:ext uri="{FF2B5EF4-FFF2-40B4-BE49-F238E27FC236}">
                    <a16:creationId xmlns:a16="http://schemas.microsoft.com/office/drawing/2014/main" id="{8AEE556B-1F3F-2625-87E1-364B3660BF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93" name="Rectangle 4192">
                <a:extLst>
                  <a:ext uri="{FF2B5EF4-FFF2-40B4-BE49-F238E27FC236}">
                    <a16:creationId xmlns:a16="http://schemas.microsoft.com/office/drawing/2014/main" id="{1DAC8514-E99F-3231-339C-093C40EBF3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94" name="Rectangle 4193">
                <a:extLst>
                  <a:ext uri="{FF2B5EF4-FFF2-40B4-BE49-F238E27FC236}">
                    <a16:creationId xmlns:a16="http://schemas.microsoft.com/office/drawing/2014/main" id="{4A9DED20-FBFC-15C8-86DD-0111F66F29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95" name="Rectangle 4194">
                <a:extLst>
                  <a:ext uri="{FF2B5EF4-FFF2-40B4-BE49-F238E27FC236}">
                    <a16:creationId xmlns:a16="http://schemas.microsoft.com/office/drawing/2014/main" id="{AF56CEBB-2C5D-4789-7655-6C0C288399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96" name="Rectangle 4195">
                <a:extLst>
                  <a:ext uri="{FF2B5EF4-FFF2-40B4-BE49-F238E27FC236}">
                    <a16:creationId xmlns:a16="http://schemas.microsoft.com/office/drawing/2014/main" id="{A952F664-E410-2028-4671-6DD48D84FB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97" name="Rectangle 4196">
                <a:extLst>
                  <a:ext uri="{FF2B5EF4-FFF2-40B4-BE49-F238E27FC236}">
                    <a16:creationId xmlns:a16="http://schemas.microsoft.com/office/drawing/2014/main" id="{26DB8C05-6776-290C-418F-2DFF4A5A97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63105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98" name="Rectangle 4197">
                <a:extLst>
                  <a:ext uri="{FF2B5EF4-FFF2-40B4-BE49-F238E27FC236}">
                    <a16:creationId xmlns:a16="http://schemas.microsoft.com/office/drawing/2014/main" id="{D775CFC6-AF27-1570-DE48-3624AA53E0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99" name="Rectangle 4198">
                <a:extLst>
                  <a:ext uri="{FF2B5EF4-FFF2-40B4-BE49-F238E27FC236}">
                    <a16:creationId xmlns:a16="http://schemas.microsoft.com/office/drawing/2014/main" id="{907C66AC-82D0-8E27-0AC4-D7615D9F76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00" name="Rectangle 4199">
                <a:extLst>
                  <a:ext uri="{FF2B5EF4-FFF2-40B4-BE49-F238E27FC236}">
                    <a16:creationId xmlns:a16="http://schemas.microsoft.com/office/drawing/2014/main" id="{B95E5316-38BF-83E1-8CB6-CC46521287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4257" name="Group 4256">
            <a:extLst>
              <a:ext uri="{FF2B5EF4-FFF2-40B4-BE49-F238E27FC236}">
                <a16:creationId xmlns:a16="http://schemas.microsoft.com/office/drawing/2014/main" id="{AB7D2610-034C-7B85-24E6-93BB90849EE3}"/>
              </a:ext>
            </a:extLst>
          </p:cNvPr>
          <p:cNvGrpSpPr/>
          <p:nvPr/>
        </p:nvGrpSpPr>
        <p:grpSpPr>
          <a:xfrm>
            <a:off x="4841751" y="396528"/>
            <a:ext cx="652094" cy="672261"/>
            <a:chOff x="4861831" y="-49276"/>
            <a:chExt cx="886968" cy="914400"/>
          </a:xfrm>
        </p:grpSpPr>
        <p:grpSp>
          <p:nvGrpSpPr>
            <p:cNvPr id="4258" name="Group 4257">
              <a:extLst>
                <a:ext uri="{FF2B5EF4-FFF2-40B4-BE49-F238E27FC236}">
                  <a16:creationId xmlns:a16="http://schemas.microsoft.com/office/drawing/2014/main" id="{1D89573B-FE27-F102-B0EB-69CE44176E1F}"/>
                </a:ext>
              </a:extLst>
            </p:cNvPr>
            <p:cNvGrpSpPr/>
            <p:nvPr/>
          </p:nvGrpSpPr>
          <p:grpSpPr>
            <a:xfrm>
              <a:off x="4989847" y="-49276"/>
              <a:ext cx="758952" cy="758952"/>
              <a:chOff x="4989847" y="-49276"/>
              <a:chExt cx="758952" cy="758952"/>
            </a:xfrm>
          </p:grpSpPr>
          <p:grpSp>
            <p:nvGrpSpPr>
              <p:cNvPr id="4315" name="Group 4314">
                <a:extLst>
                  <a:ext uri="{FF2B5EF4-FFF2-40B4-BE49-F238E27FC236}">
                    <a16:creationId xmlns:a16="http://schemas.microsoft.com/office/drawing/2014/main" id="{E4ED272C-2694-4E15-94C4-1C95FA28E3E8}"/>
                  </a:ext>
                </a:extLst>
              </p:cNvPr>
              <p:cNvGrpSpPr/>
              <p:nvPr/>
            </p:nvGrpSpPr>
            <p:grpSpPr>
              <a:xfrm>
                <a:off x="5005120" y="-35177"/>
                <a:ext cx="731520" cy="731520"/>
                <a:chOff x="448949" y="4050792"/>
                <a:chExt cx="731520" cy="731520"/>
              </a:xfrm>
            </p:grpSpPr>
            <p:pic>
              <p:nvPicPr>
                <p:cNvPr id="4317" name="Picture 4316">
                  <a:extLst>
                    <a:ext uri="{FF2B5EF4-FFF2-40B4-BE49-F238E27FC236}">
                      <a16:creationId xmlns:a16="http://schemas.microsoft.com/office/drawing/2014/main" id="{7780335C-0223-75FC-2C77-951EC57566D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lum contrast="20000"/>
                </a:blip>
                <a:stretch>
                  <a:fillRect/>
                </a:stretch>
              </p:blipFill>
              <p:spPr>
                <a:xfrm>
                  <a:off x="448949" y="4050792"/>
                  <a:ext cx="731520" cy="731520"/>
                </a:xfrm>
                <a:prstGeom prst="rect">
                  <a:avLst/>
                </a:prstGeom>
                <a:ln w="12700">
                  <a:solidFill>
                    <a:sysClr val="windowText" lastClr="000000">
                      <a:lumMod val="65000"/>
                      <a:lumOff val="35000"/>
                    </a:sysClr>
                  </a:solidFill>
                </a:ln>
              </p:spPr>
            </p:pic>
            <p:sp>
              <p:nvSpPr>
                <p:cNvPr id="4318" name="Rectangle 4317">
                  <a:extLst>
                    <a:ext uri="{FF2B5EF4-FFF2-40B4-BE49-F238E27FC236}">
                      <a16:creationId xmlns:a16="http://schemas.microsoft.com/office/drawing/2014/main" id="{BEC15953-4C6D-3F86-D477-824E915B9A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537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19" name="Rectangle 4318">
                  <a:extLst>
                    <a:ext uri="{FF2B5EF4-FFF2-40B4-BE49-F238E27FC236}">
                      <a16:creationId xmlns:a16="http://schemas.microsoft.com/office/drawing/2014/main" id="{D7BE984D-36A0-AE8D-13D1-F44712A140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69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20" name="Rectangle 4319">
                  <a:extLst>
                    <a:ext uri="{FF2B5EF4-FFF2-40B4-BE49-F238E27FC236}">
                      <a16:creationId xmlns:a16="http://schemas.microsoft.com/office/drawing/2014/main" id="{58755511-2A18-052E-0DBD-2AD1DEA9DC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253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21" name="Rectangle 4320">
                  <a:extLst>
                    <a:ext uri="{FF2B5EF4-FFF2-40B4-BE49-F238E27FC236}">
                      <a16:creationId xmlns:a16="http://schemas.microsoft.com/office/drawing/2014/main" id="{9354B360-5A9D-7F82-821B-4D8BF755EB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85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22" name="Rectangle 4321">
                  <a:extLst>
                    <a:ext uri="{FF2B5EF4-FFF2-40B4-BE49-F238E27FC236}">
                      <a16:creationId xmlns:a16="http://schemas.microsoft.com/office/drawing/2014/main" id="{7CE08578-E3B6-8F42-7442-8347657137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01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23" name="Rectangle 4322">
                  <a:extLst>
                    <a:ext uri="{FF2B5EF4-FFF2-40B4-BE49-F238E27FC236}">
                      <a16:creationId xmlns:a16="http://schemas.microsoft.com/office/drawing/2014/main" id="{05D54CF0-4797-CFCB-EEE9-4DB41B10D5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24" name="Rectangle 4323">
                  <a:extLst>
                    <a:ext uri="{FF2B5EF4-FFF2-40B4-BE49-F238E27FC236}">
                      <a16:creationId xmlns:a16="http://schemas.microsoft.com/office/drawing/2014/main" id="{58182FB5-0DC9-1E8C-5757-53CABAC249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25" name="Rectangle 4324">
                  <a:extLst>
                    <a:ext uri="{FF2B5EF4-FFF2-40B4-BE49-F238E27FC236}">
                      <a16:creationId xmlns:a16="http://schemas.microsoft.com/office/drawing/2014/main" id="{5610C5EC-736F-02CE-7AC3-27890EE3AE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26" name="Rectangle 4325">
                  <a:extLst>
                    <a:ext uri="{FF2B5EF4-FFF2-40B4-BE49-F238E27FC236}">
                      <a16:creationId xmlns:a16="http://schemas.microsoft.com/office/drawing/2014/main" id="{1624626A-BB09-6E3B-13E8-7C3700B314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27" name="Rectangle 4326">
                  <a:extLst>
                    <a:ext uri="{FF2B5EF4-FFF2-40B4-BE49-F238E27FC236}">
                      <a16:creationId xmlns:a16="http://schemas.microsoft.com/office/drawing/2014/main" id="{753DDB86-F0BE-F037-73B0-A1475F5A2C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21957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28" name="Rectangle 4327">
                  <a:extLst>
                    <a:ext uri="{FF2B5EF4-FFF2-40B4-BE49-F238E27FC236}">
                      <a16:creationId xmlns:a16="http://schemas.microsoft.com/office/drawing/2014/main" id="{651759A0-5DB0-A689-836B-55F9BAE8F9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29" name="Rectangle 4328">
                  <a:extLst>
                    <a:ext uri="{FF2B5EF4-FFF2-40B4-BE49-F238E27FC236}">
                      <a16:creationId xmlns:a16="http://schemas.microsoft.com/office/drawing/2014/main" id="{561C3462-AC6B-D8A2-50D4-7F31C91C96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30" name="Rectangle 4329">
                  <a:extLst>
                    <a:ext uri="{FF2B5EF4-FFF2-40B4-BE49-F238E27FC236}">
                      <a16:creationId xmlns:a16="http://schemas.microsoft.com/office/drawing/2014/main" id="{11A6FD01-B0AA-ADFC-44BE-01CD21983E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31" name="Rectangle 4330">
                  <a:extLst>
                    <a:ext uri="{FF2B5EF4-FFF2-40B4-BE49-F238E27FC236}">
                      <a16:creationId xmlns:a16="http://schemas.microsoft.com/office/drawing/2014/main" id="{44C4FE49-2579-2EED-291C-0F536780FD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32" name="Rectangle 4331">
                  <a:extLst>
                    <a:ext uri="{FF2B5EF4-FFF2-40B4-BE49-F238E27FC236}">
                      <a16:creationId xmlns:a16="http://schemas.microsoft.com/office/drawing/2014/main" id="{C60A5E6E-F254-9E16-7B56-CDE75002FA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33" name="Rectangle 4332">
                  <a:extLst>
                    <a:ext uri="{FF2B5EF4-FFF2-40B4-BE49-F238E27FC236}">
                      <a16:creationId xmlns:a16="http://schemas.microsoft.com/office/drawing/2014/main" id="{9DF7449A-EEA4-7EFE-7DAF-F4D53D5F10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34" name="Rectangle 4333">
                  <a:extLst>
                    <a:ext uri="{FF2B5EF4-FFF2-40B4-BE49-F238E27FC236}">
                      <a16:creationId xmlns:a16="http://schemas.microsoft.com/office/drawing/2014/main" id="{E98A2EA5-3E75-8463-9AA9-D8337F068F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35" name="Rectangle 4334">
                  <a:extLst>
                    <a:ext uri="{FF2B5EF4-FFF2-40B4-BE49-F238E27FC236}">
                      <a16:creationId xmlns:a16="http://schemas.microsoft.com/office/drawing/2014/main" id="{7D7F8321-7E75-30F3-87A7-4AEB87DBD1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36" name="Rectangle 4335">
                  <a:extLst>
                    <a:ext uri="{FF2B5EF4-FFF2-40B4-BE49-F238E27FC236}">
                      <a16:creationId xmlns:a16="http://schemas.microsoft.com/office/drawing/2014/main" id="{8C3F9587-2848-89AB-E226-ED1491E974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37" name="Rectangle 4336">
                  <a:extLst>
                    <a:ext uri="{FF2B5EF4-FFF2-40B4-BE49-F238E27FC236}">
                      <a16:creationId xmlns:a16="http://schemas.microsoft.com/office/drawing/2014/main" id="{E5E216F8-30E1-E61E-40A2-26F7A3CBD3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49389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38" name="Rectangle 4337">
                  <a:extLst>
                    <a:ext uri="{FF2B5EF4-FFF2-40B4-BE49-F238E27FC236}">
                      <a16:creationId xmlns:a16="http://schemas.microsoft.com/office/drawing/2014/main" id="{95A627FD-407F-D8F9-4221-A4B43107C6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39" name="Rectangle 4338">
                  <a:extLst>
                    <a:ext uri="{FF2B5EF4-FFF2-40B4-BE49-F238E27FC236}">
                      <a16:creationId xmlns:a16="http://schemas.microsoft.com/office/drawing/2014/main" id="{B19CD116-5365-B844-5793-7717CAB0EB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40" name="Rectangle 4339">
                  <a:extLst>
                    <a:ext uri="{FF2B5EF4-FFF2-40B4-BE49-F238E27FC236}">
                      <a16:creationId xmlns:a16="http://schemas.microsoft.com/office/drawing/2014/main" id="{78EC24C9-2882-6B3F-68D1-BB2D218142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41" name="Rectangle 4340">
                  <a:extLst>
                    <a:ext uri="{FF2B5EF4-FFF2-40B4-BE49-F238E27FC236}">
                      <a16:creationId xmlns:a16="http://schemas.microsoft.com/office/drawing/2014/main" id="{42102F41-6CFC-59E4-99AC-53CBA5717A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42" name="Rectangle 4341">
                  <a:extLst>
                    <a:ext uri="{FF2B5EF4-FFF2-40B4-BE49-F238E27FC236}">
                      <a16:creationId xmlns:a16="http://schemas.microsoft.com/office/drawing/2014/main" id="{BE2F6B3C-9BF8-5124-39D0-DE32DD0C81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316" name="Rectangle 4315">
                <a:extLst>
                  <a:ext uri="{FF2B5EF4-FFF2-40B4-BE49-F238E27FC236}">
                    <a16:creationId xmlns:a16="http://schemas.microsoft.com/office/drawing/2014/main" id="{90980DC4-BACF-50EE-5E66-81F719FFEF8D}"/>
                  </a:ext>
                </a:extLst>
              </p:cNvPr>
              <p:cNvSpPr/>
              <p:nvPr/>
            </p:nvSpPr>
            <p:spPr>
              <a:xfrm>
                <a:off x="4989847" y="-49276"/>
                <a:ext cx="758952" cy="758952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259" name="Group 4258">
              <a:extLst>
                <a:ext uri="{FF2B5EF4-FFF2-40B4-BE49-F238E27FC236}">
                  <a16:creationId xmlns:a16="http://schemas.microsoft.com/office/drawing/2014/main" id="{9EC1DF55-53EE-17FE-EA0F-740CA3140279}"/>
                </a:ext>
              </a:extLst>
            </p:cNvPr>
            <p:cNvGrpSpPr/>
            <p:nvPr/>
          </p:nvGrpSpPr>
          <p:grpSpPr>
            <a:xfrm>
              <a:off x="4925839" y="42164"/>
              <a:ext cx="758952" cy="758952"/>
              <a:chOff x="4925839" y="42164"/>
              <a:chExt cx="758952" cy="758952"/>
            </a:xfrm>
          </p:grpSpPr>
          <p:grpSp>
            <p:nvGrpSpPr>
              <p:cNvPr id="4287" name="Group 4286">
                <a:extLst>
                  <a:ext uri="{FF2B5EF4-FFF2-40B4-BE49-F238E27FC236}">
                    <a16:creationId xmlns:a16="http://schemas.microsoft.com/office/drawing/2014/main" id="{4E9E9338-44B1-528E-0F28-427E6C79EFEF}"/>
                  </a:ext>
                </a:extLst>
              </p:cNvPr>
              <p:cNvGrpSpPr/>
              <p:nvPr/>
            </p:nvGrpSpPr>
            <p:grpSpPr>
              <a:xfrm>
                <a:off x="4941112" y="56263"/>
                <a:ext cx="731520" cy="731520"/>
                <a:chOff x="448949" y="4050792"/>
                <a:chExt cx="731520" cy="731520"/>
              </a:xfrm>
            </p:grpSpPr>
            <p:pic>
              <p:nvPicPr>
                <p:cNvPr id="4289" name="Picture 4288">
                  <a:extLst>
                    <a:ext uri="{FF2B5EF4-FFF2-40B4-BE49-F238E27FC236}">
                      <a16:creationId xmlns:a16="http://schemas.microsoft.com/office/drawing/2014/main" id="{2ABEDC68-485B-1435-8AD1-F729AA217EF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lum contrast="20000"/>
                </a:blip>
                <a:stretch>
                  <a:fillRect/>
                </a:stretch>
              </p:blipFill>
              <p:spPr>
                <a:xfrm>
                  <a:off x="448949" y="4050792"/>
                  <a:ext cx="731520" cy="731520"/>
                </a:xfrm>
                <a:prstGeom prst="rect">
                  <a:avLst/>
                </a:prstGeom>
                <a:ln w="12700">
                  <a:solidFill>
                    <a:sysClr val="windowText" lastClr="000000">
                      <a:lumMod val="65000"/>
                      <a:lumOff val="35000"/>
                    </a:sysClr>
                  </a:solidFill>
                </a:ln>
              </p:spPr>
            </p:pic>
            <p:sp>
              <p:nvSpPr>
                <p:cNvPr id="4290" name="Rectangle 4289">
                  <a:extLst>
                    <a:ext uri="{FF2B5EF4-FFF2-40B4-BE49-F238E27FC236}">
                      <a16:creationId xmlns:a16="http://schemas.microsoft.com/office/drawing/2014/main" id="{0A092A3C-C121-EE97-AB03-0316FF4442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537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91" name="Rectangle 4290">
                  <a:extLst>
                    <a:ext uri="{FF2B5EF4-FFF2-40B4-BE49-F238E27FC236}">
                      <a16:creationId xmlns:a16="http://schemas.microsoft.com/office/drawing/2014/main" id="{2963057F-3830-A341-BF90-C245E3DB55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69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92" name="Rectangle 4291">
                  <a:extLst>
                    <a:ext uri="{FF2B5EF4-FFF2-40B4-BE49-F238E27FC236}">
                      <a16:creationId xmlns:a16="http://schemas.microsoft.com/office/drawing/2014/main" id="{1A612079-660C-1D09-A8A2-AD448C8E8A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253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93" name="Rectangle 4292">
                  <a:extLst>
                    <a:ext uri="{FF2B5EF4-FFF2-40B4-BE49-F238E27FC236}">
                      <a16:creationId xmlns:a16="http://schemas.microsoft.com/office/drawing/2014/main" id="{1903503A-6E3D-53D1-76B9-3121818FA32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85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94" name="Rectangle 4293">
                  <a:extLst>
                    <a:ext uri="{FF2B5EF4-FFF2-40B4-BE49-F238E27FC236}">
                      <a16:creationId xmlns:a16="http://schemas.microsoft.com/office/drawing/2014/main" id="{276B9041-6728-720B-53AE-01473FF62C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01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95" name="Rectangle 4294">
                  <a:extLst>
                    <a:ext uri="{FF2B5EF4-FFF2-40B4-BE49-F238E27FC236}">
                      <a16:creationId xmlns:a16="http://schemas.microsoft.com/office/drawing/2014/main" id="{D29CDB7A-2755-7E81-9A3F-5B516398A6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96" name="Rectangle 4295">
                  <a:extLst>
                    <a:ext uri="{FF2B5EF4-FFF2-40B4-BE49-F238E27FC236}">
                      <a16:creationId xmlns:a16="http://schemas.microsoft.com/office/drawing/2014/main" id="{E2DBF69C-6081-519A-1EAD-FED32768B3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97" name="Rectangle 4296">
                  <a:extLst>
                    <a:ext uri="{FF2B5EF4-FFF2-40B4-BE49-F238E27FC236}">
                      <a16:creationId xmlns:a16="http://schemas.microsoft.com/office/drawing/2014/main" id="{49630F2D-7AF0-4C28-6530-7ED591A7E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98" name="Rectangle 4297">
                  <a:extLst>
                    <a:ext uri="{FF2B5EF4-FFF2-40B4-BE49-F238E27FC236}">
                      <a16:creationId xmlns:a16="http://schemas.microsoft.com/office/drawing/2014/main" id="{A589AFDC-CFFA-403C-9DB7-ABEC03818A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299" name="Rectangle 4298">
                  <a:extLst>
                    <a:ext uri="{FF2B5EF4-FFF2-40B4-BE49-F238E27FC236}">
                      <a16:creationId xmlns:a16="http://schemas.microsoft.com/office/drawing/2014/main" id="{A710B4D8-4A43-003D-BD39-026D21AC50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00" name="Rectangle 4299">
                  <a:extLst>
                    <a:ext uri="{FF2B5EF4-FFF2-40B4-BE49-F238E27FC236}">
                      <a16:creationId xmlns:a16="http://schemas.microsoft.com/office/drawing/2014/main" id="{C76327F1-436F-41A8-E0C9-9FF3AAB2F5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01" name="Rectangle 4300">
                  <a:extLst>
                    <a:ext uri="{FF2B5EF4-FFF2-40B4-BE49-F238E27FC236}">
                      <a16:creationId xmlns:a16="http://schemas.microsoft.com/office/drawing/2014/main" id="{AFF0567B-DBFB-1451-6E89-118D054B32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02" name="Rectangle 4301">
                  <a:extLst>
                    <a:ext uri="{FF2B5EF4-FFF2-40B4-BE49-F238E27FC236}">
                      <a16:creationId xmlns:a16="http://schemas.microsoft.com/office/drawing/2014/main" id="{4F2307DF-F487-D129-1ED9-9D2B50699D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03" name="Rectangle 4302">
                  <a:extLst>
                    <a:ext uri="{FF2B5EF4-FFF2-40B4-BE49-F238E27FC236}">
                      <a16:creationId xmlns:a16="http://schemas.microsoft.com/office/drawing/2014/main" id="{9CAC0E54-6B73-8E13-2E04-50AFAF480B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04" name="Rectangle 4303">
                  <a:extLst>
                    <a:ext uri="{FF2B5EF4-FFF2-40B4-BE49-F238E27FC236}">
                      <a16:creationId xmlns:a16="http://schemas.microsoft.com/office/drawing/2014/main" id="{9AF50A20-4232-AD0A-74A4-8C8DAA8808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05" name="Rectangle 4304">
                  <a:extLst>
                    <a:ext uri="{FF2B5EF4-FFF2-40B4-BE49-F238E27FC236}">
                      <a16:creationId xmlns:a16="http://schemas.microsoft.com/office/drawing/2014/main" id="{D5E4ABA8-9098-A422-4F5F-4E5CA0A25B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06" name="Rectangle 4305">
                  <a:extLst>
                    <a:ext uri="{FF2B5EF4-FFF2-40B4-BE49-F238E27FC236}">
                      <a16:creationId xmlns:a16="http://schemas.microsoft.com/office/drawing/2014/main" id="{3F5FC7AC-A858-1348-ECC2-D3F961B6FF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07" name="Rectangle 4306">
                  <a:extLst>
                    <a:ext uri="{FF2B5EF4-FFF2-40B4-BE49-F238E27FC236}">
                      <a16:creationId xmlns:a16="http://schemas.microsoft.com/office/drawing/2014/main" id="{DCF44CA9-731C-2E0A-1577-E8ABAA93DD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08" name="Rectangle 4307">
                  <a:extLst>
                    <a:ext uri="{FF2B5EF4-FFF2-40B4-BE49-F238E27FC236}">
                      <a16:creationId xmlns:a16="http://schemas.microsoft.com/office/drawing/2014/main" id="{0A4BA6E8-8A75-E7C1-E365-E3BB7C45C1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09" name="Rectangle 4308">
                  <a:extLst>
                    <a:ext uri="{FF2B5EF4-FFF2-40B4-BE49-F238E27FC236}">
                      <a16:creationId xmlns:a16="http://schemas.microsoft.com/office/drawing/2014/main" id="{D3D93E14-0902-6375-673E-5388B96237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10" name="Rectangle 4309">
                  <a:extLst>
                    <a:ext uri="{FF2B5EF4-FFF2-40B4-BE49-F238E27FC236}">
                      <a16:creationId xmlns:a16="http://schemas.microsoft.com/office/drawing/2014/main" id="{31C68920-8DCB-0090-B822-871148B569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11" name="Rectangle 4310">
                  <a:extLst>
                    <a:ext uri="{FF2B5EF4-FFF2-40B4-BE49-F238E27FC236}">
                      <a16:creationId xmlns:a16="http://schemas.microsoft.com/office/drawing/2014/main" id="{BA359812-88F5-31D7-537A-2105FB8DF7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12" name="Rectangle 4311">
                  <a:extLst>
                    <a:ext uri="{FF2B5EF4-FFF2-40B4-BE49-F238E27FC236}">
                      <a16:creationId xmlns:a16="http://schemas.microsoft.com/office/drawing/2014/main" id="{02CFB412-298E-2C51-ED16-D3AA5D235F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13" name="Rectangle 4312">
                  <a:extLst>
                    <a:ext uri="{FF2B5EF4-FFF2-40B4-BE49-F238E27FC236}">
                      <a16:creationId xmlns:a16="http://schemas.microsoft.com/office/drawing/2014/main" id="{A6CDDAFE-190B-0A09-C7BF-C4BED37814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14" name="Rectangle 4313">
                  <a:extLst>
                    <a:ext uri="{FF2B5EF4-FFF2-40B4-BE49-F238E27FC236}">
                      <a16:creationId xmlns:a16="http://schemas.microsoft.com/office/drawing/2014/main" id="{180972B4-AE21-BAB1-DEA4-5E90B0E13F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288" name="Rectangle 4287">
                <a:extLst>
                  <a:ext uri="{FF2B5EF4-FFF2-40B4-BE49-F238E27FC236}">
                    <a16:creationId xmlns:a16="http://schemas.microsoft.com/office/drawing/2014/main" id="{9C82DDC5-0ABC-B8F3-D983-615A688D2444}"/>
                  </a:ext>
                </a:extLst>
              </p:cNvPr>
              <p:cNvSpPr/>
              <p:nvPr/>
            </p:nvSpPr>
            <p:spPr>
              <a:xfrm>
                <a:off x="4925839" y="42164"/>
                <a:ext cx="758952" cy="758952"/>
              </a:xfrm>
              <a:prstGeom prst="rect">
                <a:avLst/>
              </a:prstGeom>
              <a:solidFill>
                <a:sysClr val="windowText" lastClr="000000">
                  <a:alpha val="4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260" name="Group 4259">
              <a:extLst>
                <a:ext uri="{FF2B5EF4-FFF2-40B4-BE49-F238E27FC236}">
                  <a16:creationId xmlns:a16="http://schemas.microsoft.com/office/drawing/2014/main" id="{4FC3C1F8-12F8-7177-1229-012514C1D4AB}"/>
                </a:ext>
              </a:extLst>
            </p:cNvPr>
            <p:cNvGrpSpPr/>
            <p:nvPr/>
          </p:nvGrpSpPr>
          <p:grpSpPr>
            <a:xfrm>
              <a:off x="4861831" y="133604"/>
              <a:ext cx="731520" cy="731520"/>
              <a:chOff x="448949" y="4050792"/>
              <a:chExt cx="731520" cy="731520"/>
            </a:xfrm>
          </p:grpSpPr>
          <p:pic>
            <p:nvPicPr>
              <p:cNvPr id="4261" name="Picture 4260">
                <a:extLst>
                  <a:ext uri="{FF2B5EF4-FFF2-40B4-BE49-F238E27FC236}">
                    <a16:creationId xmlns:a16="http://schemas.microsoft.com/office/drawing/2014/main" id="{DE11E936-8568-24FE-736A-76474E8B3DF2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>
                <a:lum contrast="20000"/>
              </a:blip>
              <a:stretch>
                <a:fillRect/>
              </a:stretch>
            </p:blipFill>
            <p:spPr>
              <a:xfrm>
                <a:off x="448949" y="4050792"/>
                <a:ext cx="731520" cy="731520"/>
              </a:xfrm>
              <a:prstGeom prst="rect">
                <a:avLst/>
              </a:prstGeom>
              <a:ln w="12700">
                <a:solidFill>
                  <a:sysClr val="windowText" lastClr="000000">
                    <a:lumMod val="65000"/>
                    <a:lumOff val="35000"/>
                  </a:sysClr>
                </a:solidFill>
              </a:ln>
            </p:spPr>
          </p:pic>
          <p:sp>
            <p:nvSpPr>
              <p:cNvPr id="4262" name="Rectangle 4261">
                <a:extLst>
                  <a:ext uri="{FF2B5EF4-FFF2-40B4-BE49-F238E27FC236}">
                    <a16:creationId xmlns:a16="http://schemas.microsoft.com/office/drawing/2014/main" id="{1687DA20-5710-8361-04A6-800DE18F8B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37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63" name="Rectangle 4262">
                <a:extLst>
                  <a:ext uri="{FF2B5EF4-FFF2-40B4-BE49-F238E27FC236}">
                    <a16:creationId xmlns:a16="http://schemas.microsoft.com/office/drawing/2014/main" id="{088ADFFD-85C0-80E8-59A7-698917C7E6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697" y="408241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64" name="Rectangle 4263">
                <a:extLst>
                  <a:ext uri="{FF2B5EF4-FFF2-40B4-BE49-F238E27FC236}">
                    <a16:creationId xmlns:a16="http://schemas.microsoft.com/office/drawing/2014/main" id="{EB43A417-761B-AA2A-97CC-D5755FA14A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53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65" name="Rectangle 4264">
                <a:extLst>
                  <a:ext uri="{FF2B5EF4-FFF2-40B4-BE49-F238E27FC236}">
                    <a16:creationId xmlns:a16="http://schemas.microsoft.com/office/drawing/2014/main" id="{1BF11B14-91F1-6AC1-B558-EB8CD27A37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85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66" name="Rectangle 4265">
                <a:extLst>
                  <a:ext uri="{FF2B5EF4-FFF2-40B4-BE49-F238E27FC236}">
                    <a16:creationId xmlns:a16="http://schemas.microsoft.com/office/drawing/2014/main" id="{0C9C18F2-833A-8699-2881-2D287332FC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401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67" name="Rectangle 4266">
                <a:extLst>
                  <a:ext uri="{FF2B5EF4-FFF2-40B4-BE49-F238E27FC236}">
                    <a16:creationId xmlns:a16="http://schemas.microsoft.com/office/drawing/2014/main" id="{3A0DB804-AB7B-A2AB-0730-232B5F9B88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68" name="Rectangle 4267">
                <a:extLst>
                  <a:ext uri="{FF2B5EF4-FFF2-40B4-BE49-F238E27FC236}">
                    <a16:creationId xmlns:a16="http://schemas.microsoft.com/office/drawing/2014/main" id="{1A2B605D-A83D-A087-0FD9-B8612C48DF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69" name="Rectangle 4268">
                <a:extLst>
                  <a:ext uri="{FF2B5EF4-FFF2-40B4-BE49-F238E27FC236}">
                    <a16:creationId xmlns:a16="http://schemas.microsoft.com/office/drawing/2014/main" id="{5226B1C3-08DB-7160-C4DF-6550743EF4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70" name="Rectangle 4269">
                <a:extLst>
                  <a:ext uri="{FF2B5EF4-FFF2-40B4-BE49-F238E27FC236}">
                    <a16:creationId xmlns:a16="http://schemas.microsoft.com/office/drawing/2014/main" id="{C4E158C6-C727-0A5C-646C-036800A8B8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71" name="Rectangle 4270">
                <a:extLst>
                  <a:ext uri="{FF2B5EF4-FFF2-40B4-BE49-F238E27FC236}">
                    <a16:creationId xmlns:a16="http://schemas.microsoft.com/office/drawing/2014/main" id="{FB977FAE-FCB0-FB11-9519-45B6AD2F05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72" name="Rectangle 4271">
                <a:extLst>
                  <a:ext uri="{FF2B5EF4-FFF2-40B4-BE49-F238E27FC236}">
                    <a16:creationId xmlns:a16="http://schemas.microsoft.com/office/drawing/2014/main" id="{838D7CC4-F4BF-0EC6-BD76-AF3BED99E8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35673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73" name="Rectangle 4272">
                <a:extLst>
                  <a:ext uri="{FF2B5EF4-FFF2-40B4-BE49-F238E27FC236}">
                    <a16:creationId xmlns:a16="http://schemas.microsoft.com/office/drawing/2014/main" id="{C4B47B3B-0DD1-DCEC-AD44-9770EDD9FD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74" name="Rectangle 4273">
                <a:extLst>
                  <a:ext uri="{FF2B5EF4-FFF2-40B4-BE49-F238E27FC236}">
                    <a16:creationId xmlns:a16="http://schemas.microsoft.com/office/drawing/2014/main" id="{F089B8E2-318E-EB8B-BF17-0C8A7C78E7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75" name="Rectangle 4274">
                <a:extLst>
                  <a:ext uri="{FF2B5EF4-FFF2-40B4-BE49-F238E27FC236}">
                    <a16:creationId xmlns:a16="http://schemas.microsoft.com/office/drawing/2014/main" id="{766DC349-E7BF-52F5-54B0-0EB40A5CF7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35673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76" name="Rectangle 4275">
                <a:extLst>
                  <a:ext uri="{FF2B5EF4-FFF2-40B4-BE49-F238E27FC236}">
                    <a16:creationId xmlns:a16="http://schemas.microsoft.com/office/drawing/2014/main" id="{720C5E2F-3F09-13D0-A4B3-C52F3E91EF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77" name="Rectangle 4276">
                <a:extLst>
                  <a:ext uri="{FF2B5EF4-FFF2-40B4-BE49-F238E27FC236}">
                    <a16:creationId xmlns:a16="http://schemas.microsoft.com/office/drawing/2014/main" id="{A023B5F7-7D4A-BF30-1D60-7813CC3F80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78" name="Rectangle 4277">
                <a:extLst>
                  <a:ext uri="{FF2B5EF4-FFF2-40B4-BE49-F238E27FC236}">
                    <a16:creationId xmlns:a16="http://schemas.microsoft.com/office/drawing/2014/main" id="{192F6374-492F-2869-4701-BB1BE80598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79" name="Rectangle 4278">
                <a:extLst>
                  <a:ext uri="{FF2B5EF4-FFF2-40B4-BE49-F238E27FC236}">
                    <a16:creationId xmlns:a16="http://schemas.microsoft.com/office/drawing/2014/main" id="{3431EE81-76D3-2C1D-A619-899E6AE8D7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80" name="Rectangle 4279">
                <a:extLst>
                  <a:ext uri="{FF2B5EF4-FFF2-40B4-BE49-F238E27FC236}">
                    <a16:creationId xmlns:a16="http://schemas.microsoft.com/office/drawing/2014/main" id="{3E12E852-C184-5587-B7EC-FCBAD51897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81" name="Rectangle 4280">
                <a:extLst>
                  <a:ext uri="{FF2B5EF4-FFF2-40B4-BE49-F238E27FC236}">
                    <a16:creationId xmlns:a16="http://schemas.microsoft.com/office/drawing/2014/main" id="{E5020E7D-8652-DF83-DF2C-E9BD656F83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82" name="Rectangle 4281">
                <a:extLst>
                  <a:ext uri="{FF2B5EF4-FFF2-40B4-BE49-F238E27FC236}">
                    <a16:creationId xmlns:a16="http://schemas.microsoft.com/office/drawing/2014/main" id="{D1F3C5C1-06AF-7F54-0963-2B4E38AFEA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83" name="Rectangle 4282">
                <a:extLst>
                  <a:ext uri="{FF2B5EF4-FFF2-40B4-BE49-F238E27FC236}">
                    <a16:creationId xmlns:a16="http://schemas.microsoft.com/office/drawing/2014/main" id="{F61D6E48-0490-30C7-246D-91BC2F384C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84" name="Rectangle 4283">
                <a:extLst>
                  <a:ext uri="{FF2B5EF4-FFF2-40B4-BE49-F238E27FC236}">
                    <a16:creationId xmlns:a16="http://schemas.microsoft.com/office/drawing/2014/main" id="{B3D6497A-7AD8-1EAA-9C66-D1AFF7AF0C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85" name="Rectangle 4284">
                <a:extLst>
                  <a:ext uri="{FF2B5EF4-FFF2-40B4-BE49-F238E27FC236}">
                    <a16:creationId xmlns:a16="http://schemas.microsoft.com/office/drawing/2014/main" id="{06362582-9E5C-0518-527D-5E84D714D4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286" name="Rectangle 4285">
                <a:extLst>
                  <a:ext uri="{FF2B5EF4-FFF2-40B4-BE49-F238E27FC236}">
                    <a16:creationId xmlns:a16="http://schemas.microsoft.com/office/drawing/2014/main" id="{C25F1AE9-0693-3058-442B-20CE898794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63105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4343" name="Group 4342">
            <a:extLst>
              <a:ext uri="{FF2B5EF4-FFF2-40B4-BE49-F238E27FC236}">
                <a16:creationId xmlns:a16="http://schemas.microsoft.com/office/drawing/2014/main" id="{FF3A4F98-33DF-EF78-B757-CE5C678B5CDE}"/>
              </a:ext>
            </a:extLst>
          </p:cNvPr>
          <p:cNvGrpSpPr/>
          <p:nvPr/>
        </p:nvGrpSpPr>
        <p:grpSpPr>
          <a:xfrm>
            <a:off x="4734769" y="2434230"/>
            <a:ext cx="652094" cy="672261"/>
            <a:chOff x="4853452" y="1791121"/>
            <a:chExt cx="886968" cy="914400"/>
          </a:xfrm>
        </p:grpSpPr>
        <p:grpSp>
          <p:nvGrpSpPr>
            <p:cNvPr id="4344" name="Group 4343">
              <a:extLst>
                <a:ext uri="{FF2B5EF4-FFF2-40B4-BE49-F238E27FC236}">
                  <a16:creationId xmlns:a16="http://schemas.microsoft.com/office/drawing/2014/main" id="{5E6CB4BD-AD9E-5A20-FBF7-E23EE18CE384}"/>
                </a:ext>
              </a:extLst>
            </p:cNvPr>
            <p:cNvGrpSpPr/>
            <p:nvPr/>
          </p:nvGrpSpPr>
          <p:grpSpPr>
            <a:xfrm>
              <a:off x="4981468" y="1791121"/>
              <a:ext cx="758952" cy="758952"/>
              <a:chOff x="4981468" y="1791121"/>
              <a:chExt cx="758952" cy="758952"/>
            </a:xfrm>
          </p:grpSpPr>
          <p:grpSp>
            <p:nvGrpSpPr>
              <p:cNvPr id="4401" name="Group 4400">
                <a:extLst>
                  <a:ext uri="{FF2B5EF4-FFF2-40B4-BE49-F238E27FC236}">
                    <a16:creationId xmlns:a16="http://schemas.microsoft.com/office/drawing/2014/main" id="{C587DA8B-1D6F-8A3C-A0F4-3F226FB7D889}"/>
                  </a:ext>
                </a:extLst>
              </p:cNvPr>
              <p:cNvGrpSpPr/>
              <p:nvPr/>
            </p:nvGrpSpPr>
            <p:grpSpPr>
              <a:xfrm>
                <a:off x="4996741" y="1805220"/>
                <a:ext cx="731520" cy="731520"/>
                <a:chOff x="448949" y="4050792"/>
                <a:chExt cx="731520" cy="731520"/>
              </a:xfrm>
            </p:grpSpPr>
            <p:pic>
              <p:nvPicPr>
                <p:cNvPr id="4403" name="Picture 4402">
                  <a:extLst>
                    <a:ext uri="{FF2B5EF4-FFF2-40B4-BE49-F238E27FC236}">
                      <a16:creationId xmlns:a16="http://schemas.microsoft.com/office/drawing/2014/main" id="{E683924A-55EA-2C8D-88F9-F6157F3A94D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lum contrast="20000"/>
                </a:blip>
                <a:stretch>
                  <a:fillRect/>
                </a:stretch>
              </p:blipFill>
              <p:spPr>
                <a:xfrm>
                  <a:off x="448949" y="4050792"/>
                  <a:ext cx="731520" cy="731520"/>
                </a:xfrm>
                <a:prstGeom prst="rect">
                  <a:avLst/>
                </a:prstGeom>
                <a:ln w="12700">
                  <a:solidFill>
                    <a:sysClr val="windowText" lastClr="000000">
                      <a:lumMod val="65000"/>
                      <a:lumOff val="35000"/>
                    </a:sysClr>
                  </a:solidFill>
                </a:ln>
              </p:spPr>
            </p:pic>
            <p:sp>
              <p:nvSpPr>
                <p:cNvPr id="4404" name="Rectangle 4403">
                  <a:extLst>
                    <a:ext uri="{FF2B5EF4-FFF2-40B4-BE49-F238E27FC236}">
                      <a16:creationId xmlns:a16="http://schemas.microsoft.com/office/drawing/2014/main" id="{AE98671D-46B0-F031-40A0-DCD8DEACEE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537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05" name="Rectangle 4404">
                  <a:extLst>
                    <a:ext uri="{FF2B5EF4-FFF2-40B4-BE49-F238E27FC236}">
                      <a16:creationId xmlns:a16="http://schemas.microsoft.com/office/drawing/2014/main" id="{0C80862B-4DD7-F60B-F975-B2652240F5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69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06" name="Rectangle 4405">
                  <a:extLst>
                    <a:ext uri="{FF2B5EF4-FFF2-40B4-BE49-F238E27FC236}">
                      <a16:creationId xmlns:a16="http://schemas.microsoft.com/office/drawing/2014/main" id="{1E25276E-F113-68AB-5EAA-4B4442872F5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253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07" name="Rectangle 4406">
                  <a:extLst>
                    <a:ext uri="{FF2B5EF4-FFF2-40B4-BE49-F238E27FC236}">
                      <a16:creationId xmlns:a16="http://schemas.microsoft.com/office/drawing/2014/main" id="{A60BCD70-7519-FA37-176A-6E33100B67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85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08" name="Rectangle 4407">
                  <a:extLst>
                    <a:ext uri="{FF2B5EF4-FFF2-40B4-BE49-F238E27FC236}">
                      <a16:creationId xmlns:a16="http://schemas.microsoft.com/office/drawing/2014/main" id="{04C705F1-D512-FB7B-9BD3-FBDEE1CDF0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01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09" name="Rectangle 4408">
                  <a:extLst>
                    <a:ext uri="{FF2B5EF4-FFF2-40B4-BE49-F238E27FC236}">
                      <a16:creationId xmlns:a16="http://schemas.microsoft.com/office/drawing/2014/main" id="{4FFA7452-4286-5E7F-BB26-D478BA01FD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10" name="Rectangle 4409">
                  <a:extLst>
                    <a:ext uri="{FF2B5EF4-FFF2-40B4-BE49-F238E27FC236}">
                      <a16:creationId xmlns:a16="http://schemas.microsoft.com/office/drawing/2014/main" id="{A4E7DE39-E0D4-4EEC-B3DB-C2159EC598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11" name="Rectangle 4410">
                  <a:extLst>
                    <a:ext uri="{FF2B5EF4-FFF2-40B4-BE49-F238E27FC236}">
                      <a16:creationId xmlns:a16="http://schemas.microsoft.com/office/drawing/2014/main" id="{3E2FB5B6-A4AB-365B-3516-A2CBA104FB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12" name="Rectangle 4411">
                  <a:extLst>
                    <a:ext uri="{FF2B5EF4-FFF2-40B4-BE49-F238E27FC236}">
                      <a16:creationId xmlns:a16="http://schemas.microsoft.com/office/drawing/2014/main" id="{BA1FD797-9123-52E1-E2C3-F25742A2BA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13" name="Rectangle 4412">
                  <a:extLst>
                    <a:ext uri="{FF2B5EF4-FFF2-40B4-BE49-F238E27FC236}">
                      <a16:creationId xmlns:a16="http://schemas.microsoft.com/office/drawing/2014/main" id="{B59607BB-98D6-0C17-8717-F09AFD2304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14" name="Rectangle 4413">
                  <a:extLst>
                    <a:ext uri="{FF2B5EF4-FFF2-40B4-BE49-F238E27FC236}">
                      <a16:creationId xmlns:a16="http://schemas.microsoft.com/office/drawing/2014/main" id="{1CEE6A50-843B-2029-D429-470F695738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15" name="Rectangle 4414">
                  <a:extLst>
                    <a:ext uri="{FF2B5EF4-FFF2-40B4-BE49-F238E27FC236}">
                      <a16:creationId xmlns:a16="http://schemas.microsoft.com/office/drawing/2014/main" id="{53F62BE5-2A10-D20A-89D8-EA4A480375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16" name="Rectangle 4415">
                  <a:extLst>
                    <a:ext uri="{FF2B5EF4-FFF2-40B4-BE49-F238E27FC236}">
                      <a16:creationId xmlns:a16="http://schemas.microsoft.com/office/drawing/2014/main" id="{C78B83EB-CB9D-9D6C-C622-03115D1FC5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17" name="Rectangle 4416">
                  <a:extLst>
                    <a:ext uri="{FF2B5EF4-FFF2-40B4-BE49-F238E27FC236}">
                      <a16:creationId xmlns:a16="http://schemas.microsoft.com/office/drawing/2014/main" id="{F8D6ADA0-E519-8768-D824-91C5419F6E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18" name="Rectangle 4417">
                  <a:extLst>
                    <a:ext uri="{FF2B5EF4-FFF2-40B4-BE49-F238E27FC236}">
                      <a16:creationId xmlns:a16="http://schemas.microsoft.com/office/drawing/2014/main" id="{7C9D4EC3-55DD-31E6-718C-9CCF1980B8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19" name="Rectangle 4418">
                  <a:extLst>
                    <a:ext uri="{FF2B5EF4-FFF2-40B4-BE49-F238E27FC236}">
                      <a16:creationId xmlns:a16="http://schemas.microsoft.com/office/drawing/2014/main" id="{7F991734-E096-C415-CDCB-EC8B7C67C8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20" name="Rectangle 4419">
                  <a:extLst>
                    <a:ext uri="{FF2B5EF4-FFF2-40B4-BE49-F238E27FC236}">
                      <a16:creationId xmlns:a16="http://schemas.microsoft.com/office/drawing/2014/main" id="{DD8ED2D2-87C0-87F6-0152-C2EFB83A79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21" name="Rectangle 4420">
                  <a:extLst>
                    <a:ext uri="{FF2B5EF4-FFF2-40B4-BE49-F238E27FC236}">
                      <a16:creationId xmlns:a16="http://schemas.microsoft.com/office/drawing/2014/main" id="{575C495E-97D2-333A-917A-3C14F4D67B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22" name="Rectangle 4421">
                  <a:extLst>
                    <a:ext uri="{FF2B5EF4-FFF2-40B4-BE49-F238E27FC236}">
                      <a16:creationId xmlns:a16="http://schemas.microsoft.com/office/drawing/2014/main" id="{B90EC2E6-177D-6548-50EB-5D1A2DFDCB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23" name="Rectangle 4422">
                  <a:extLst>
                    <a:ext uri="{FF2B5EF4-FFF2-40B4-BE49-F238E27FC236}">
                      <a16:creationId xmlns:a16="http://schemas.microsoft.com/office/drawing/2014/main" id="{724234B8-7570-BD4B-B77F-C185EC1F42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24" name="Rectangle 4423">
                  <a:extLst>
                    <a:ext uri="{FF2B5EF4-FFF2-40B4-BE49-F238E27FC236}">
                      <a16:creationId xmlns:a16="http://schemas.microsoft.com/office/drawing/2014/main" id="{A018619A-BB1F-0428-616B-31ABC16C8B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25" name="Rectangle 4424">
                  <a:extLst>
                    <a:ext uri="{FF2B5EF4-FFF2-40B4-BE49-F238E27FC236}">
                      <a16:creationId xmlns:a16="http://schemas.microsoft.com/office/drawing/2014/main" id="{DAFE79C9-4080-4D34-E087-853F8AB7A3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26" name="Rectangle 4425">
                  <a:extLst>
                    <a:ext uri="{FF2B5EF4-FFF2-40B4-BE49-F238E27FC236}">
                      <a16:creationId xmlns:a16="http://schemas.microsoft.com/office/drawing/2014/main" id="{D75D4052-6A03-4539-30DA-BBC52D6256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27" name="Rectangle 4426">
                  <a:extLst>
                    <a:ext uri="{FF2B5EF4-FFF2-40B4-BE49-F238E27FC236}">
                      <a16:creationId xmlns:a16="http://schemas.microsoft.com/office/drawing/2014/main" id="{1BCF094B-EF09-6277-100B-DD01C56A9C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28" name="Rectangle 4427">
                  <a:extLst>
                    <a:ext uri="{FF2B5EF4-FFF2-40B4-BE49-F238E27FC236}">
                      <a16:creationId xmlns:a16="http://schemas.microsoft.com/office/drawing/2014/main" id="{D066B48A-9655-FC04-E71B-59DAE1BA9B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402" name="Rectangle 4401">
                <a:extLst>
                  <a:ext uri="{FF2B5EF4-FFF2-40B4-BE49-F238E27FC236}">
                    <a16:creationId xmlns:a16="http://schemas.microsoft.com/office/drawing/2014/main" id="{90282B59-18E5-8ABE-64D7-D8A545B6D0D8}"/>
                  </a:ext>
                </a:extLst>
              </p:cNvPr>
              <p:cNvSpPr/>
              <p:nvPr/>
            </p:nvSpPr>
            <p:spPr>
              <a:xfrm>
                <a:off x="4981468" y="1791121"/>
                <a:ext cx="758952" cy="758952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345" name="Group 4344">
              <a:extLst>
                <a:ext uri="{FF2B5EF4-FFF2-40B4-BE49-F238E27FC236}">
                  <a16:creationId xmlns:a16="http://schemas.microsoft.com/office/drawing/2014/main" id="{319DC2AE-C6B8-9A1C-98CB-8F7DC3007770}"/>
                </a:ext>
              </a:extLst>
            </p:cNvPr>
            <p:cNvGrpSpPr/>
            <p:nvPr/>
          </p:nvGrpSpPr>
          <p:grpSpPr>
            <a:xfrm>
              <a:off x="4917460" y="1882561"/>
              <a:ext cx="758952" cy="758952"/>
              <a:chOff x="4917460" y="1882561"/>
              <a:chExt cx="758952" cy="758952"/>
            </a:xfrm>
          </p:grpSpPr>
          <p:grpSp>
            <p:nvGrpSpPr>
              <p:cNvPr id="4373" name="Group 4372">
                <a:extLst>
                  <a:ext uri="{FF2B5EF4-FFF2-40B4-BE49-F238E27FC236}">
                    <a16:creationId xmlns:a16="http://schemas.microsoft.com/office/drawing/2014/main" id="{CBAE377A-61D3-4063-9A26-F5145D2CB10A}"/>
                  </a:ext>
                </a:extLst>
              </p:cNvPr>
              <p:cNvGrpSpPr/>
              <p:nvPr/>
            </p:nvGrpSpPr>
            <p:grpSpPr>
              <a:xfrm>
                <a:off x="4932733" y="1896660"/>
                <a:ext cx="731520" cy="731520"/>
                <a:chOff x="448949" y="4050792"/>
                <a:chExt cx="731520" cy="731520"/>
              </a:xfrm>
            </p:grpSpPr>
            <p:pic>
              <p:nvPicPr>
                <p:cNvPr id="4375" name="Picture 4374">
                  <a:extLst>
                    <a:ext uri="{FF2B5EF4-FFF2-40B4-BE49-F238E27FC236}">
                      <a16:creationId xmlns:a16="http://schemas.microsoft.com/office/drawing/2014/main" id="{EA02E104-38AF-6BF6-AE03-68F97225C60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lum contrast="20000"/>
                </a:blip>
                <a:stretch>
                  <a:fillRect/>
                </a:stretch>
              </p:blipFill>
              <p:spPr>
                <a:xfrm>
                  <a:off x="448949" y="4050792"/>
                  <a:ext cx="731520" cy="731520"/>
                </a:xfrm>
                <a:prstGeom prst="rect">
                  <a:avLst/>
                </a:prstGeom>
                <a:ln w="12700">
                  <a:solidFill>
                    <a:sysClr val="windowText" lastClr="000000">
                      <a:lumMod val="65000"/>
                      <a:lumOff val="35000"/>
                    </a:sysClr>
                  </a:solidFill>
                </a:ln>
              </p:spPr>
            </p:pic>
            <p:sp>
              <p:nvSpPr>
                <p:cNvPr id="4376" name="Rectangle 4375">
                  <a:extLst>
                    <a:ext uri="{FF2B5EF4-FFF2-40B4-BE49-F238E27FC236}">
                      <a16:creationId xmlns:a16="http://schemas.microsoft.com/office/drawing/2014/main" id="{93EA83CD-F2AB-E2BB-DAE3-EA7F23AB80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537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77" name="Rectangle 4376">
                  <a:extLst>
                    <a:ext uri="{FF2B5EF4-FFF2-40B4-BE49-F238E27FC236}">
                      <a16:creationId xmlns:a16="http://schemas.microsoft.com/office/drawing/2014/main" id="{DFFEC8FC-4666-C802-F59D-80649B3554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69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78" name="Rectangle 4377">
                  <a:extLst>
                    <a:ext uri="{FF2B5EF4-FFF2-40B4-BE49-F238E27FC236}">
                      <a16:creationId xmlns:a16="http://schemas.microsoft.com/office/drawing/2014/main" id="{9D5AE6F3-33AF-843A-EF01-8D44FE8D2F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253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79" name="Rectangle 4378">
                  <a:extLst>
                    <a:ext uri="{FF2B5EF4-FFF2-40B4-BE49-F238E27FC236}">
                      <a16:creationId xmlns:a16="http://schemas.microsoft.com/office/drawing/2014/main" id="{5EAE96B9-D6BE-BCD6-1D53-61D1115382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85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80" name="Rectangle 4379">
                  <a:extLst>
                    <a:ext uri="{FF2B5EF4-FFF2-40B4-BE49-F238E27FC236}">
                      <a16:creationId xmlns:a16="http://schemas.microsoft.com/office/drawing/2014/main" id="{9445AAC8-D813-B9B5-0BCE-A997C97BDB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01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81" name="Rectangle 4380">
                  <a:extLst>
                    <a:ext uri="{FF2B5EF4-FFF2-40B4-BE49-F238E27FC236}">
                      <a16:creationId xmlns:a16="http://schemas.microsoft.com/office/drawing/2014/main" id="{C2402D17-3C12-07D5-1C97-76AF590174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82" name="Rectangle 4381">
                  <a:extLst>
                    <a:ext uri="{FF2B5EF4-FFF2-40B4-BE49-F238E27FC236}">
                      <a16:creationId xmlns:a16="http://schemas.microsoft.com/office/drawing/2014/main" id="{C3FC79E8-0CE6-A726-D312-98C1C3783C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83" name="Rectangle 4382">
                  <a:extLst>
                    <a:ext uri="{FF2B5EF4-FFF2-40B4-BE49-F238E27FC236}">
                      <a16:creationId xmlns:a16="http://schemas.microsoft.com/office/drawing/2014/main" id="{384D7A82-A324-6F69-D622-92BEE81923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84" name="Rectangle 4383">
                  <a:extLst>
                    <a:ext uri="{FF2B5EF4-FFF2-40B4-BE49-F238E27FC236}">
                      <a16:creationId xmlns:a16="http://schemas.microsoft.com/office/drawing/2014/main" id="{1116146D-11F1-1CEE-1AB7-A62B5D6681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85" name="Rectangle 4384">
                  <a:extLst>
                    <a:ext uri="{FF2B5EF4-FFF2-40B4-BE49-F238E27FC236}">
                      <a16:creationId xmlns:a16="http://schemas.microsoft.com/office/drawing/2014/main" id="{F70DDE8A-7679-9E84-3C60-3CC4F01E77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21957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86" name="Rectangle 4385">
                  <a:extLst>
                    <a:ext uri="{FF2B5EF4-FFF2-40B4-BE49-F238E27FC236}">
                      <a16:creationId xmlns:a16="http://schemas.microsoft.com/office/drawing/2014/main" id="{60CBBF8E-BA11-8577-80E3-B8FFF5CF4A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87" name="Rectangle 4386">
                  <a:extLst>
                    <a:ext uri="{FF2B5EF4-FFF2-40B4-BE49-F238E27FC236}">
                      <a16:creationId xmlns:a16="http://schemas.microsoft.com/office/drawing/2014/main" id="{A4DD9104-5250-5A25-4950-9A575F9144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88" name="Rectangle 4387">
                  <a:extLst>
                    <a:ext uri="{FF2B5EF4-FFF2-40B4-BE49-F238E27FC236}">
                      <a16:creationId xmlns:a16="http://schemas.microsoft.com/office/drawing/2014/main" id="{A7A269A5-7306-F2C2-BB6F-BF99E67B47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89" name="Rectangle 4388">
                  <a:extLst>
                    <a:ext uri="{FF2B5EF4-FFF2-40B4-BE49-F238E27FC236}">
                      <a16:creationId xmlns:a16="http://schemas.microsoft.com/office/drawing/2014/main" id="{45D6B790-FB66-7FFD-437C-E5B731E4FB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90" name="Rectangle 4389">
                  <a:extLst>
                    <a:ext uri="{FF2B5EF4-FFF2-40B4-BE49-F238E27FC236}">
                      <a16:creationId xmlns:a16="http://schemas.microsoft.com/office/drawing/2014/main" id="{63274EA1-3C34-30AD-4A4F-0C50E61780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91" name="Rectangle 4390">
                  <a:extLst>
                    <a:ext uri="{FF2B5EF4-FFF2-40B4-BE49-F238E27FC236}">
                      <a16:creationId xmlns:a16="http://schemas.microsoft.com/office/drawing/2014/main" id="{7227EDD3-B98E-C4AF-5D6E-B3F420DE30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92" name="Rectangle 4391">
                  <a:extLst>
                    <a:ext uri="{FF2B5EF4-FFF2-40B4-BE49-F238E27FC236}">
                      <a16:creationId xmlns:a16="http://schemas.microsoft.com/office/drawing/2014/main" id="{808BC96E-AA71-D2F3-F22A-62D1BCE370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93" name="Rectangle 4392">
                  <a:extLst>
                    <a:ext uri="{FF2B5EF4-FFF2-40B4-BE49-F238E27FC236}">
                      <a16:creationId xmlns:a16="http://schemas.microsoft.com/office/drawing/2014/main" id="{A22257EF-E1D6-BC6C-BB4F-DAE53A842E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94" name="Rectangle 4393">
                  <a:extLst>
                    <a:ext uri="{FF2B5EF4-FFF2-40B4-BE49-F238E27FC236}">
                      <a16:creationId xmlns:a16="http://schemas.microsoft.com/office/drawing/2014/main" id="{6022BA8A-A857-70C7-7254-04FFA70158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95" name="Rectangle 4394">
                  <a:extLst>
                    <a:ext uri="{FF2B5EF4-FFF2-40B4-BE49-F238E27FC236}">
                      <a16:creationId xmlns:a16="http://schemas.microsoft.com/office/drawing/2014/main" id="{DCFCE74C-C36C-9799-77BA-0949CE6297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49389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96" name="Rectangle 4395">
                  <a:extLst>
                    <a:ext uri="{FF2B5EF4-FFF2-40B4-BE49-F238E27FC236}">
                      <a16:creationId xmlns:a16="http://schemas.microsoft.com/office/drawing/2014/main" id="{26040A0B-C357-085F-E111-434C1C65CB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97" name="Rectangle 4396">
                  <a:extLst>
                    <a:ext uri="{FF2B5EF4-FFF2-40B4-BE49-F238E27FC236}">
                      <a16:creationId xmlns:a16="http://schemas.microsoft.com/office/drawing/2014/main" id="{CA6DCEA0-522C-95E7-5E28-CB35F8EF91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98" name="Rectangle 4397">
                  <a:extLst>
                    <a:ext uri="{FF2B5EF4-FFF2-40B4-BE49-F238E27FC236}">
                      <a16:creationId xmlns:a16="http://schemas.microsoft.com/office/drawing/2014/main" id="{9AF86722-6D01-4F5D-A3DA-12DF113E5D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99" name="Rectangle 4398">
                  <a:extLst>
                    <a:ext uri="{FF2B5EF4-FFF2-40B4-BE49-F238E27FC236}">
                      <a16:creationId xmlns:a16="http://schemas.microsoft.com/office/drawing/2014/main" id="{8F927C2F-31FF-A813-4B29-005EE2D6F1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00" name="Rectangle 4399">
                  <a:extLst>
                    <a:ext uri="{FF2B5EF4-FFF2-40B4-BE49-F238E27FC236}">
                      <a16:creationId xmlns:a16="http://schemas.microsoft.com/office/drawing/2014/main" id="{FEC90D95-03FF-A69B-F539-A2F8CDE8CB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374" name="Rectangle 4373">
                <a:extLst>
                  <a:ext uri="{FF2B5EF4-FFF2-40B4-BE49-F238E27FC236}">
                    <a16:creationId xmlns:a16="http://schemas.microsoft.com/office/drawing/2014/main" id="{BEC2B00D-5A64-0B1F-E8CF-4BC0E9D7C837}"/>
                  </a:ext>
                </a:extLst>
              </p:cNvPr>
              <p:cNvSpPr/>
              <p:nvPr/>
            </p:nvSpPr>
            <p:spPr>
              <a:xfrm>
                <a:off x="4917460" y="1882561"/>
                <a:ext cx="758952" cy="758952"/>
              </a:xfrm>
              <a:prstGeom prst="rect">
                <a:avLst/>
              </a:prstGeom>
              <a:solidFill>
                <a:sysClr val="windowText" lastClr="000000">
                  <a:alpha val="4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346" name="Group 4345">
              <a:extLst>
                <a:ext uri="{FF2B5EF4-FFF2-40B4-BE49-F238E27FC236}">
                  <a16:creationId xmlns:a16="http://schemas.microsoft.com/office/drawing/2014/main" id="{F93A50AD-E01F-4B3A-4D42-B3EC97DE0FEE}"/>
                </a:ext>
              </a:extLst>
            </p:cNvPr>
            <p:cNvGrpSpPr/>
            <p:nvPr/>
          </p:nvGrpSpPr>
          <p:grpSpPr>
            <a:xfrm>
              <a:off x="4853452" y="1974001"/>
              <a:ext cx="731520" cy="731520"/>
              <a:chOff x="448949" y="4050792"/>
              <a:chExt cx="731520" cy="731520"/>
            </a:xfrm>
          </p:grpSpPr>
          <p:pic>
            <p:nvPicPr>
              <p:cNvPr id="4347" name="Picture 4346">
                <a:extLst>
                  <a:ext uri="{FF2B5EF4-FFF2-40B4-BE49-F238E27FC236}">
                    <a16:creationId xmlns:a16="http://schemas.microsoft.com/office/drawing/2014/main" id="{C1131E53-D684-0B6F-6A5F-F1E17278A25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>
                <a:lum contrast="20000"/>
              </a:blip>
              <a:stretch>
                <a:fillRect/>
              </a:stretch>
            </p:blipFill>
            <p:spPr>
              <a:xfrm>
                <a:off x="448949" y="4050792"/>
                <a:ext cx="731520" cy="731520"/>
              </a:xfrm>
              <a:prstGeom prst="rect">
                <a:avLst/>
              </a:prstGeom>
              <a:ln w="12700">
                <a:solidFill>
                  <a:sysClr val="windowText" lastClr="000000">
                    <a:lumMod val="65000"/>
                    <a:lumOff val="35000"/>
                  </a:sysClr>
                </a:solidFill>
              </a:ln>
            </p:spPr>
          </p:pic>
          <p:sp>
            <p:nvSpPr>
              <p:cNvPr id="4348" name="Rectangle 4347">
                <a:extLst>
                  <a:ext uri="{FF2B5EF4-FFF2-40B4-BE49-F238E27FC236}">
                    <a16:creationId xmlns:a16="http://schemas.microsoft.com/office/drawing/2014/main" id="{9B80FD8A-9898-A453-09A9-F148BC451C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37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49" name="Rectangle 4348">
                <a:extLst>
                  <a:ext uri="{FF2B5EF4-FFF2-40B4-BE49-F238E27FC236}">
                    <a16:creationId xmlns:a16="http://schemas.microsoft.com/office/drawing/2014/main" id="{EA1710E0-9E0B-8690-7E1F-73718AA642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69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50" name="Rectangle 4349">
                <a:extLst>
                  <a:ext uri="{FF2B5EF4-FFF2-40B4-BE49-F238E27FC236}">
                    <a16:creationId xmlns:a16="http://schemas.microsoft.com/office/drawing/2014/main" id="{B97D28DD-A8B3-D75F-BA28-1E12835259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53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51" name="Rectangle 4350">
                <a:extLst>
                  <a:ext uri="{FF2B5EF4-FFF2-40B4-BE49-F238E27FC236}">
                    <a16:creationId xmlns:a16="http://schemas.microsoft.com/office/drawing/2014/main" id="{91C92EF6-7147-E0D5-6FF7-07ECD86850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85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52" name="Rectangle 4351">
                <a:extLst>
                  <a:ext uri="{FF2B5EF4-FFF2-40B4-BE49-F238E27FC236}">
                    <a16:creationId xmlns:a16="http://schemas.microsoft.com/office/drawing/2014/main" id="{5278836A-BBE9-72A3-05F0-22BFA40B69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4017" y="408241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53" name="Rectangle 4352">
                <a:extLst>
                  <a:ext uri="{FF2B5EF4-FFF2-40B4-BE49-F238E27FC236}">
                    <a16:creationId xmlns:a16="http://schemas.microsoft.com/office/drawing/2014/main" id="{542A7D3E-84A9-2CF2-3569-65EBB79B1A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54" name="Rectangle 4353">
                <a:extLst>
                  <a:ext uri="{FF2B5EF4-FFF2-40B4-BE49-F238E27FC236}">
                    <a16:creationId xmlns:a16="http://schemas.microsoft.com/office/drawing/2014/main" id="{F71D69E6-2658-3AA9-7A55-0145904976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55" name="Rectangle 4354">
                <a:extLst>
                  <a:ext uri="{FF2B5EF4-FFF2-40B4-BE49-F238E27FC236}">
                    <a16:creationId xmlns:a16="http://schemas.microsoft.com/office/drawing/2014/main" id="{59017894-35BB-BADB-6198-B794D4C09E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56" name="Rectangle 4355">
                <a:extLst>
                  <a:ext uri="{FF2B5EF4-FFF2-40B4-BE49-F238E27FC236}">
                    <a16:creationId xmlns:a16="http://schemas.microsoft.com/office/drawing/2014/main" id="{1B60D5F2-51D8-17ED-6E9F-C3A9F3ADA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57" name="Rectangle 4356">
                <a:extLst>
                  <a:ext uri="{FF2B5EF4-FFF2-40B4-BE49-F238E27FC236}">
                    <a16:creationId xmlns:a16="http://schemas.microsoft.com/office/drawing/2014/main" id="{41C7AB21-1320-D648-3ACE-2279B16D8F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58" name="Rectangle 4357">
                <a:extLst>
                  <a:ext uri="{FF2B5EF4-FFF2-40B4-BE49-F238E27FC236}">
                    <a16:creationId xmlns:a16="http://schemas.microsoft.com/office/drawing/2014/main" id="{5E2E188B-2E75-F8EC-8A01-AB57181DF8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59" name="Rectangle 4358">
                <a:extLst>
                  <a:ext uri="{FF2B5EF4-FFF2-40B4-BE49-F238E27FC236}">
                    <a16:creationId xmlns:a16="http://schemas.microsoft.com/office/drawing/2014/main" id="{C8E9D4BB-CC9D-6A33-5B94-9D2064527C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60" name="Rectangle 4359">
                <a:extLst>
                  <a:ext uri="{FF2B5EF4-FFF2-40B4-BE49-F238E27FC236}">
                    <a16:creationId xmlns:a16="http://schemas.microsoft.com/office/drawing/2014/main" id="{77F1C0BF-FBB6-C63F-5F43-D6F876A216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61" name="Rectangle 4360">
                <a:extLst>
                  <a:ext uri="{FF2B5EF4-FFF2-40B4-BE49-F238E27FC236}">
                    <a16:creationId xmlns:a16="http://schemas.microsoft.com/office/drawing/2014/main" id="{EA54792E-E0C7-6ACD-D26A-360AC79D4A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62" name="Rectangle 4361">
                <a:extLst>
                  <a:ext uri="{FF2B5EF4-FFF2-40B4-BE49-F238E27FC236}">
                    <a16:creationId xmlns:a16="http://schemas.microsoft.com/office/drawing/2014/main" id="{E40D9560-180C-E4FA-2AC7-E965D9F650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63" name="Rectangle 4362">
                <a:extLst>
                  <a:ext uri="{FF2B5EF4-FFF2-40B4-BE49-F238E27FC236}">
                    <a16:creationId xmlns:a16="http://schemas.microsoft.com/office/drawing/2014/main" id="{ECBDBB0A-7538-047A-9AE5-7D6383CD80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64" name="Rectangle 4363">
                <a:extLst>
                  <a:ext uri="{FF2B5EF4-FFF2-40B4-BE49-F238E27FC236}">
                    <a16:creationId xmlns:a16="http://schemas.microsoft.com/office/drawing/2014/main" id="{5F89CEA6-3FA6-9F9F-87B1-CA4514522A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65" name="Rectangle 4364">
                <a:extLst>
                  <a:ext uri="{FF2B5EF4-FFF2-40B4-BE49-F238E27FC236}">
                    <a16:creationId xmlns:a16="http://schemas.microsoft.com/office/drawing/2014/main" id="{BBD420CE-7D07-6AF9-7060-C177AF5C2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66" name="Rectangle 4365">
                <a:extLst>
                  <a:ext uri="{FF2B5EF4-FFF2-40B4-BE49-F238E27FC236}">
                    <a16:creationId xmlns:a16="http://schemas.microsoft.com/office/drawing/2014/main" id="{1AC6B0BF-85D1-E69E-E532-939FCD88D0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67" name="Rectangle 4366">
                <a:extLst>
                  <a:ext uri="{FF2B5EF4-FFF2-40B4-BE49-F238E27FC236}">
                    <a16:creationId xmlns:a16="http://schemas.microsoft.com/office/drawing/2014/main" id="{9803A2BF-3F79-4276-F6A0-E061AB4400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68" name="Rectangle 4367">
                <a:extLst>
                  <a:ext uri="{FF2B5EF4-FFF2-40B4-BE49-F238E27FC236}">
                    <a16:creationId xmlns:a16="http://schemas.microsoft.com/office/drawing/2014/main" id="{D41F4246-0BB9-200F-D544-424B55E39E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63105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69" name="Rectangle 4368">
                <a:extLst>
                  <a:ext uri="{FF2B5EF4-FFF2-40B4-BE49-F238E27FC236}">
                    <a16:creationId xmlns:a16="http://schemas.microsoft.com/office/drawing/2014/main" id="{5FA1336B-806E-4677-CAB6-BFC907E2EF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70" name="Rectangle 4369">
                <a:extLst>
                  <a:ext uri="{FF2B5EF4-FFF2-40B4-BE49-F238E27FC236}">
                    <a16:creationId xmlns:a16="http://schemas.microsoft.com/office/drawing/2014/main" id="{26A653D5-72C5-D355-B2AF-B83B6F4D40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71" name="Rectangle 4370">
                <a:extLst>
                  <a:ext uri="{FF2B5EF4-FFF2-40B4-BE49-F238E27FC236}">
                    <a16:creationId xmlns:a16="http://schemas.microsoft.com/office/drawing/2014/main" id="{4868B892-BFF1-4D9C-31B5-9B93A6F3DC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372" name="Rectangle 4371">
                <a:extLst>
                  <a:ext uri="{FF2B5EF4-FFF2-40B4-BE49-F238E27FC236}">
                    <a16:creationId xmlns:a16="http://schemas.microsoft.com/office/drawing/2014/main" id="{DFE7B1C5-15EC-2D85-F083-2A2EAE9D3F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4429" name="Group 4428">
            <a:extLst>
              <a:ext uri="{FF2B5EF4-FFF2-40B4-BE49-F238E27FC236}">
                <a16:creationId xmlns:a16="http://schemas.microsoft.com/office/drawing/2014/main" id="{14180EA3-D65E-9775-D24C-ABB77E3F134B}"/>
              </a:ext>
            </a:extLst>
          </p:cNvPr>
          <p:cNvGrpSpPr/>
          <p:nvPr/>
        </p:nvGrpSpPr>
        <p:grpSpPr>
          <a:xfrm>
            <a:off x="9675727" y="714568"/>
            <a:ext cx="652094" cy="672261"/>
            <a:chOff x="4853452" y="1791121"/>
            <a:chExt cx="886968" cy="914400"/>
          </a:xfrm>
        </p:grpSpPr>
        <p:grpSp>
          <p:nvGrpSpPr>
            <p:cNvPr id="4430" name="Group 4429">
              <a:extLst>
                <a:ext uri="{FF2B5EF4-FFF2-40B4-BE49-F238E27FC236}">
                  <a16:creationId xmlns:a16="http://schemas.microsoft.com/office/drawing/2014/main" id="{24F3C1F6-0EA1-4184-6150-CF8486BA9759}"/>
                </a:ext>
              </a:extLst>
            </p:cNvPr>
            <p:cNvGrpSpPr/>
            <p:nvPr/>
          </p:nvGrpSpPr>
          <p:grpSpPr>
            <a:xfrm>
              <a:off x="4981468" y="1791121"/>
              <a:ext cx="758952" cy="758952"/>
              <a:chOff x="4981468" y="1791121"/>
              <a:chExt cx="758952" cy="758952"/>
            </a:xfrm>
          </p:grpSpPr>
          <p:grpSp>
            <p:nvGrpSpPr>
              <p:cNvPr id="4487" name="Group 4486">
                <a:extLst>
                  <a:ext uri="{FF2B5EF4-FFF2-40B4-BE49-F238E27FC236}">
                    <a16:creationId xmlns:a16="http://schemas.microsoft.com/office/drawing/2014/main" id="{36779BC9-B5D7-30E4-1B02-1B18C2948309}"/>
                  </a:ext>
                </a:extLst>
              </p:cNvPr>
              <p:cNvGrpSpPr/>
              <p:nvPr/>
            </p:nvGrpSpPr>
            <p:grpSpPr>
              <a:xfrm>
                <a:off x="4996741" y="1805220"/>
                <a:ext cx="731520" cy="731520"/>
                <a:chOff x="448949" y="4050792"/>
                <a:chExt cx="731520" cy="731520"/>
              </a:xfrm>
            </p:grpSpPr>
            <p:pic>
              <p:nvPicPr>
                <p:cNvPr id="4489" name="Picture 4488">
                  <a:extLst>
                    <a:ext uri="{FF2B5EF4-FFF2-40B4-BE49-F238E27FC236}">
                      <a16:creationId xmlns:a16="http://schemas.microsoft.com/office/drawing/2014/main" id="{7B58DF99-2448-8858-F4DD-C4A0987C572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lum contrast="20000"/>
                </a:blip>
                <a:stretch>
                  <a:fillRect/>
                </a:stretch>
              </p:blipFill>
              <p:spPr>
                <a:xfrm>
                  <a:off x="448949" y="4050792"/>
                  <a:ext cx="731520" cy="731520"/>
                </a:xfrm>
                <a:prstGeom prst="rect">
                  <a:avLst/>
                </a:prstGeom>
                <a:ln w="12700">
                  <a:solidFill>
                    <a:sysClr val="windowText" lastClr="000000">
                      <a:lumMod val="65000"/>
                      <a:lumOff val="35000"/>
                    </a:sysClr>
                  </a:solidFill>
                </a:ln>
              </p:spPr>
            </p:pic>
            <p:sp>
              <p:nvSpPr>
                <p:cNvPr id="4490" name="Rectangle 4489">
                  <a:extLst>
                    <a:ext uri="{FF2B5EF4-FFF2-40B4-BE49-F238E27FC236}">
                      <a16:creationId xmlns:a16="http://schemas.microsoft.com/office/drawing/2014/main" id="{92EC0905-B88E-D8B3-04CA-CD221E7383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537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91" name="Rectangle 4490">
                  <a:extLst>
                    <a:ext uri="{FF2B5EF4-FFF2-40B4-BE49-F238E27FC236}">
                      <a16:creationId xmlns:a16="http://schemas.microsoft.com/office/drawing/2014/main" id="{651AB498-5518-FE6E-54F0-7620CC06C7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69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92" name="Rectangle 4491">
                  <a:extLst>
                    <a:ext uri="{FF2B5EF4-FFF2-40B4-BE49-F238E27FC236}">
                      <a16:creationId xmlns:a16="http://schemas.microsoft.com/office/drawing/2014/main" id="{B617F3BF-20B0-D6D1-DB7B-CCCD92A1FF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253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93" name="Rectangle 4492">
                  <a:extLst>
                    <a:ext uri="{FF2B5EF4-FFF2-40B4-BE49-F238E27FC236}">
                      <a16:creationId xmlns:a16="http://schemas.microsoft.com/office/drawing/2014/main" id="{0C179EED-65A0-872E-31C0-3EECEC9D34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85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94" name="Rectangle 4493">
                  <a:extLst>
                    <a:ext uri="{FF2B5EF4-FFF2-40B4-BE49-F238E27FC236}">
                      <a16:creationId xmlns:a16="http://schemas.microsoft.com/office/drawing/2014/main" id="{025467D0-6956-C122-F3DB-D478D46B86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01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95" name="Rectangle 4494">
                  <a:extLst>
                    <a:ext uri="{FF2B5EF4-FFF2-40B4-BE49-F238E27FC236}">
                      <a16:creationId xmlns:a16="http://schemas.microsoft.com/office/drawing/2014/main" id="{788F89FD-704F-4CBC-BC87-B06816E4F6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96" name="Rectangle 4495">
                  <a:extLst>
                    <a:ext uri="{FF2B5EF4-FFF2-40B4-BE49-F238E27FC236}">
                      <a16:creationId xmlns:a16="http://schemas.microsoft.com/office/drawing/2014/main" id="{0FEF4CCB-9CD7-B846-1430-EA60418FDA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97" name="Rectangle 4496">
                  <a:extLst>
                    <a:ext uri="{FF2B5EF4-FFF2-40B4-BE49-F238E27FC236}">
                      <a16:creationId xmlns:a16="http://schemas.microsoft.com/office/drawing/2014/main" id="{DDA35614-4D2B-0F06-74DB-72AC5190A1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98" name="Rectangle 4497">
                  <a:extLst>
                    <a:ext uri="{FF2B5EF4-FFF2-40B4-BE49-F238E27FC236}">
                      <a16:creationId xmlns:a16="http://schemas.microsoft.com/office/drawing/2014/main" id="{B9118BAA-28F7-5726-722A-7B9A3330BD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99" name="Rectangle 4498">
                  <a:extLst>
                    <a:ext uri="{FF2B5EF4-FFF2-40B4-BE49-F238E27FC236}">
                      <a16:creationId xmlns:a16="http://schemas.microsoft.com/office/drawing/2014/main" id="{ECA56FE8-6463-366D-0884-EB3C7868B6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00" name="Rectangle 4499">
                  <a:extLst>
                    <a:ext uri="{FF2B5EF4-FFF2-40B4-BE49-F238E27FC236}">
                      <a16:creationId xmlns:a16="http://schemas.microsoft.com/office/drawing/2014/main" id="{68D97986-F413-16BD-AE96-0D3E76FBD9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01" name="Rectangle 4500">
                  <a:extLst>
                    <a:ext uri="{FF2B5EF4-FFF2-40B4-BE49-F238E27FC236}">
                      <a16:creationId xmlns:a16="http://schemas.microsoft.com/office/drawing/2014/main" id="{20ACB25A-780F-CB4F-3564-86D7997699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02" name="Rectangle 4501">
                  <a:extLst>
                    <a:ext uri="{FF2B5EF4-FFF2-40B4-BE49-F238E27FC236}">
                      <a16:creationId xmlns:a16="http://schemas.microsoft.com/office/drawing/2014/main" id="{66D49977-8B4E-1472-01AB-E215E2BE29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03" name="Rectangle 4502">
                  <a:extLst>
                    <a:ext uri="{FF2B5EF4-FFF2-40B4-BE49-F238E27FC236}">
                      <a16:creationId xmlns:a16="http://schemas.microsoft.com/office/drawing/2014/main" id="{5F698165-E938-F314-4438-ACF16907B2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04" name="Rectangle 4503">
                  <a:extLst>
                    <a:ext uri="{FF2B5EF4-FFF2-40B4-BE49-F238E27FC236}">
                      <a16:creationId xmlns:a16="http://schemas.microsoft.com/office/drawing/2014/main" id="{F019FCCA-09FC-89F2-597B-E05AA772DF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05" name="Rectangle 4504">
                  <a:extLst>
                    <a:ext uri="{FF2B5EF4-FFF2-40B4-BE49-F238E27FC236}">
                      <a16:creationId xmlns:a16="http://schemas.microsoft.com/office/drawing/2014/main" id="{F8FFA182-4BA7-85C4-66CD-B98B029EAE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06" name="Rectangle 4505">
                  <a:extLst>
                    <a:ext uri="{FF2B5EF4-FFF2-40B4-BE49-F238E27FC236}">
                      <a16:creationId xmlns:a16="http://schemas.microsoft.com/office/drawing/2014/main" id="{E810ABDE-8841-7DE9-4323-E463224E57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07" name="Rectangle 4506">
                  <a:extLst>
                    <a:ext uri="{FF2B5EF4-FFF2-40B4-BE49-F238E27FC236}">
                      <a16:creationId xmlns:a16="http://schemas.microsoft.com/office/drawing/2014/main" id="{E8CD64BF-64A0-8CE7-4BB6-4B3D7C927A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08" name="Rectangle 4507">
                  <a:extLst>
                    <a:ext uri="{FF2B5EF4-FFF2-40B4-BE49-F238E27FC236}">
                      <a16:creationId xmlns:a16="http://schemas.microsoft.com/office/drawing/2014/main" id="{AE80A86E-B75A-5BA8-0E7F-4C44AE946F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09" name="Rectangle 4508">
                  <a:extLst>
                    <a:ext uri="{FF2B5EF4-FFF2-40B4-BE49-F238E27FC236}">
                      <a16:creationId xmlns:a16="http://schemas.microsoft.com/office/drawing/2014/main" id="{97675F29-4704-B757-04A6-25F107ABD5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10" name="Rectangle 4509">
                  <a:extLst>
                    <a:ext uri="{FF2B5EF4-FFF2-40B4-BE49-F238E27FC236}">
                      <a16:creationId xmlns:a16="http://schemas.microsoft.com/office/drawing/2014/main" id="{0DBF08C9-C74A-23C5-8545-ACE8A918BD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11" name="Rectangle 4510">
                  <a:extLst>
                    <a:ext uri="{FF2B5EF4-FFF2-40B4-BE49-F238E27FC236}">
                      <a16:creationId xmlns:a16="http://schemas.microsoft.com/office/drawing/2014/main" id="{D92F7C65-0418-D7CF-802A-7CCAC2D7D7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12" name="Rectangle 4511">
                  <a:extLst>
                    <a:ext uri="{FF2B5EF4-FFF2-40B4-BE49-F238E27FC236}">
                      <a16:creationId xmlns:a16="http://schemas.microsoft.com/office/drawing/2014/main" id="{7A68827A-6931-C713-3781-AE15544C2B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13" name="Rectangle 4512">
                  <a:extLst>
                    <a:ext uri="{FF2B5EF4-FFF2-40B4-BE49-F238E27FC236}">
                      <a16:creationId xmlns:a16="http://schemas.microsoft.com/office/drawing/2014/main" id="{7D4C0646-C63B-6235-3C20-DCCB3CA1D3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514" name="Rectangle 4513">
                  <a:extLst>
                    <a:ext uri="{FF2B5EF4-FFF2-40B4-BE49-F238E27FC236}">
                      <a16:creationId xmlns:a16="http://schemas.microsoft.com/office/drawing/2014/main" id="{08937816-6FAD-7F30-2693-81EE7EC5F9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488" name="Rectangle 4487">
                <a:extLst>
                  <a:ext uri="{FF2B5EF4-FFF2-40B4-BE49-F238E27FC236}">
                    <a16:creationId xmlns:a16="http://schemas.microsoft.com/office/drawing/2014/main" id="{8948E653-356B-7D75-932D-7F007B470744}"/>
                  </a:ext>
                </a:extLst>
              </p:cNvPr>
              <p:cNvSpPr/>
              <p:nvPr/>
            </p:nvSpPr>
            <p:spPr>
              <a:xfrm>
                <a:off x="4981468" y="1791121"/>
                <a:ext cx="758952" cy="758952"/>
              </a:xfrm>
              <a:prstGeom prst="rect">
                <a:avLst/>
              </a:prstGeom>
              <a:solidFill>
                <a:sysClr val="windowText" lastClr="000000">
                  <a:alpha val="7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431" name="Group 4430">
              <a:extLst>
                <a:ext uri="{FF2B5EF4-FFF2-40B4-BE49-F238E27FC236}">
                  <a16:creationId xmlns:a16="http://schemas.microsoft.com/office/drawing/2014/main" id="{A46C8E7F-CFC2-79A5-034B-7C8FC6F093AC}"/>
                </a:ext>
              </a:extLst>
            </p:cNvPr>
            <p:cNvGrpSpPr/>
            <p:nvPr/>
          </p:nvGrpSpPr>
          <p:grpSpPr>
            <a:xfrm>
              <a:off x="4917460" y="1882561"/>
              <a:ext cx="758952" cy="758952"/>
              <a:chOff x="4917460" y="1882561"/>
              <a:chExt cx="758952" cy="758952"/>
            </a:xfrm>
          </p:grpSpPr>
          <p:grpSp>
            <p:nvGrpSpPr>
              <p:cNvPr id="4459" name="Group 4458">
                <a:extLst>
                  <a:ext uri="{FF2B5EF4-FFF2-40B4-BE49-F238E27FC236}">
                    <a16:creationId xmlns:a16="http://schemas.microsoft.com/office/drawing/2014/main" id="{7679D395-3B1E-00D5-B9F9-F16C4170FBC0}"/>
                  </a:ext>
                </a:extLst>
              </p:cNvPr>
              <p:cNvGrpSpPr/>
              <p:nvPr/>
            </p:nvGrpSpPr>
            <p:grpSpPr>
              <a:xfrm>
                <a:off x="4932733" y="1896660"/>
                <a:ext cx="731520" cy="731520"/>
                <a:chOff x="448949" y="4050792"/>
                <a:chExt cx="731520" cy="731520"/>
              </a:xfrm>
            </p:grpSpPr>
            <p:pic>
              <p:nvPicPr>
                <p:cNvPr id="4461" name="Picture 4460">
                  <a:extLst>
                    <a:ext uri="{FF2B5EF4-FFF2-40B4-BE49-F238E27FC236}">
                      <a16:creationId xmlns:a16="http://schemas.microsoft.com/office/drawing/2014/main" id="{390FE127-9095-68D9-A5E3-9E57509910A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>
                  <a:lum contrast="20000"/>
                </a:blip>
                <a:stretch>
                  <a:fillRect/>
                </a:stretch>
              </p:blipFill>
              <p:spPr>
                <a:xfrm>
                  <a:off x="448949" y="4050792"/>
                  <a:ext cx="731520" cy="731520"/>
                </a:xfrm>
                <a:prstGeom prst="rect">
                  <a:avLst/>
                </a:prstGeom>
                <a:ln w="12700">
                  <a:solidFill>
                    <a:sysClr val="windowText" lastClr="000000">
                      <a:lumMod val="65000"/>
                      <a:lumOff val="35000"/>
                    </a:sysClr>
                  </a:solidFill>
                </a:ln>
              </p:spPr>
            </p:pic>
            <p:sp>
              <p:nvSpPr>
                <p:cNvPr id="4462" name="Rectangle 4461">
                  <a:extLst>
                    <a:ext uri="{FF2B5EF4-FFF2-40B4-BE49-F238E27FC236}">
                      <a16:creationId xmlns:a16="http://schemas.microsoft.com/office/drawing/2014/main" id="{0991FBC4-1C77-D0D6-7B66-1C2E1A1318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537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63" name="Rectangle 4462">
                  <a:extLst>
                    <a:ext uri="{FF2B5EF4-FFF2-40B4-BE49-F238E27FC236}">
                      <a16:creationId xmlns:a16="http://schemas.microsoft.com/office/drawing/2014/main" id="{826CFE69-4002-F2AD-C320-EC00F43445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69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64" name="Rectangle 4463">
                  <a:extLst>
                    <a:ext uri="{FF2B5EF4-FFF2-40B4-BE49-F238E27FC236}">
                      <a16:creationId xmlns:a16="http://schemas.microsoft.com/office/drawing/2014/main" id="{E94586F1-DCBF-38A8-BD6D-E6D8BF7701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253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65" name="Rectangle 4464">
                  <a:extLst>
                    <a:ext uri="{FF2B5EF4-FFF2-40B4-BE49-F238E27FC236}">
                      <a16:creationId xmlns:a16="http://schemas.microsoft.com/office/drawing/2014/main" id="{BC126821-1C7E-6581-C10C-898BBA9ED4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857" y="408241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66" name="Rectangle 4465">
                  <a:extLst>
                    <a:ext uri="{FF2B5EF4-FFF2-40B4-BE49-F238E27FC236}">
                      <a16:creationId xmlns:a16="http://schemas.microsoft.com/office/drawing/2014/main" id="{9C9A53FD-26D0-0ADC-312F-592A2E8338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4017" y="408241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67" name="Rectangle 4466">
                  <a:extLst>
                    <a:ext uri="{FF2B5EF4-FFF2-40B4-BE49-F238E27FC236}">
                      <a16:creationId xmlns:a16="http://schemas.microsoft.com/office/drawing/2014/main" id="{E389BA90-79AB-6B69-D19D-F81AA178E1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68" name="Rectangle 4467">
                  <a:extLst>
                    <a:ext uri="{FF2B5EF4-FFF2-40B4-BE49-F238E27FC236}">
                      <a16:creationId xmlns:a16="http://schemas.microsoft.com/office/drawing/2014/main" id="{4CC3071E-34AB-7D57-8238-28696FC61D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69" name="Rectangle 4468">
                  <a:extLst>
                    <a:ext uri="{FF2B5EF4-FFF2-40B4-BE49-F238E27FC236}">
                      <a16:creationId xmlns:a16="http://schemas.microsoft.com/office/drawing/2014/main" id="{BBBB81F5-2EFB-3B2C-F23B-3CAA454358A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70" name="Rectangle 4469">
                  <a:extLst>
                    <a:ext uri="{FF2B5EF4-FFF2-40B4-BE49-F238E27FC236}">
                      <a16:creationId xmlns:a16="http://schemas.microsoft.com/office/drawing/2014/main" id="{6BC8C2FF-E626-3DAC-C3CF-0F3BD2B7BA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21957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71" name="Rectangle 4470">
                  <a:extLst>
                    <a:ext uri="{FF2B5EF4-FFF2-40B4-BE49-F238E27FC236}">
                      <a16:creationId xmlns:a16="http://schemas.microsoft.com/office/drawing/2014/main" id="{B10822CB-6FBC-E24B-F257-1BA49FF116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21957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72" name="Rectangle 4471">
                  <a:extLst>
                    <a:ext uri="{FF2B5EF4-FFF2-40B4-BE49-F238E27FC236}">
                      <a16:creationId xmlns:a16="http://schemas.microsoft.com/office/drawing/2014/main" id="{959CBCE6-502C-FBE3-0CC2-DDCA371DE9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73" name="Rectangle 4472">
                  <a:extLst>
                    <a:ext uri="{FF2B5EF4-FFF2-40B4-BE49-F238E27FC236}">
                      <a16:creationId xmlns:a16="http://schemas.microsoft.com/office/drawing/2014/main" id="{7DB78A85-F8E2-347C-784D-16D8EA2244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74" name="Rectangle 4473">
                  <a:extLst>
                    <a:ext uri="{FF2B5EF4-FFF2-40B4-BE49-F238E27FC236}">
                      <a16:creationId xmlns:a16="http://schemas.microsoft.com/office/drawing/2014/main" id="{669B1E49-0DF1-ADDB-8B0F-7EAE91A79D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75" name="Rectangle 4474">
                  <a:extLst>
                    <a:ext uri="{FF2B5EF4-FFF2-40B4-BE49-F238E27FC236}">
                      <a16:creationId xmlns:a16="http://schemas.microsoft.com/office/drawing/2014/main" id="{E1DB9159-0093-1154-E990-154EDC5754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35673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76" name="Rectangle 4475">
                  <a:extLst>
                    <a:ext uri="{FF2B5EF4-FFF2-40B4-BE49-F238E27FC236}">
                      <a16:creationId xmlns:a16="http://schemas.microsoft.com/office/drawing/2014/main" id="{893C7D1F-C725-CB58-219D-BB40756F7D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35673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77" name="Rectangle 4476">
                  <a:extLst>
                    <a:ext uri="{FF2B5EF4-FFF2-40B4-BE49-F238E27FC236}">
                      <a16:creationId xmlns:a16="http://schemas.microsoft.com/office/drawing/2014/main" id="{173A5939-6C99-A966-E45E-A918C958FE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78" name="Rectangle 4477">
                  <a:extLst>
                    <a:ext uri="{FF2B5EF4-FFF2-40B4-BE49-F238E27FC236}">
                      <a16:creationId xmlns:a16="http://schemas.microsoft.com/office/drawing/2014/main" id="{1A887A1F-A9B1-233C-E53C-BDE1A1FAD7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79" name="Rectangle 4478">
                  <a:extLst>
                    <a:ext uri="{FF2B5EF4-FFF2-40B4-BE49-F238E27FC236}">
                      <a16:creationId xmlns:a16="http://schemas.microsoft.com/office/drawing/2014/main" id="{81D50982-98EE-2A17-2E5F-6719AA950E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80" name="Rectangle 4479">
                  <a:extLst>
                    <a:ext uri="{FF2B5EF4-FFF2-40B4-BE49-F238E27FC236}">
                      <a16:creationId xmlns:a16="http://schemas.microsoft.com/office/drawing/2014/main" id="{5645FE04-7E2B-7796-2015-6E7AC7767F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49389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81" name="Rectangle 4480">
                  <a:extLst>
                    <a:ext uri="{FF2B5EF4-FFF2-40B4-BE49-F238E27FC236}">
                      <a16:creationId xmlns:a16="http://schemas.microsoft.com/office/drawing/2014/main" id="{252B2807-DC04-F790-F8AA-284FF885709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49389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82" name="Rectangle 4481">
                  <a:extLst>
                    <a:ext uri="{FF2B5EF4-FFF2-40B4-BE49-F238E27FC236}">
                      <a16:creationId xmlns:a16="http://schemas.microsoft.com/office/drawing/2014/main" id="{BE7E0A12-28FB-F20C-68EE-C08097DC69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475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83" name="Rectangle 4482">
                  <a:extLst>
                    <a:ext uri="{FF2B5EF4-FFF2-40B4-BE49-F238E27FC236}">
                      <a16:creationId xmlns:a16="http://schemas.microsoft.com/office/drawing/2014/main" id="{076A0C86-25A9-746A-5443-183FD83937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907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84" name="Rectangle 4483">
                  <a:extLst>
                    <a:ext uri="{FF2B5EF4-FFF2-40B4-BE49-F238E27FC236}">
                      <a16:creationId xmlns:a16="http://schemas.microsoft.com/office/drawing/2014/main" id="{7A86C076-32CA-CDD2-1153-1C19F6B336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2191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85" name="Rectangle 4484">
                  <a:extLst>
                    <a:ext uri="{FF2B5EF4-FFF2-40B4-BE49-F238E27FC236}">
                      <a16:creationId xmlns:a16="http://schemas.microsoft.com/office/drawing/2014/main" id="{14B42C69-AC4F-0618-DE62-8F8965AC90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96237" y="4631053"/>
                  <a:ext cx="118872" cy="118872"/>
                </a:xfrm>
                <a:prstGeom prst="rect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86" name="Rectangle 4485">
                  <a:extLst>
                    <a:ext uri="{FF2B5EF4-FFF2-40B4-BE49-F238E27FC236}">
                      <a16:creationId xmlns:a16="http://schemas.microsoft.com/office/drawing/2014/main" id="{EB3367CD-94D6-DD9B-AD15-71C4980548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33397" y="4631053"/>
                  <a:ext cx="118872" cy="118872"/>
                </a:xfrm>
                <a:prstGeom prst="rect">
                  <a:avLst/>
                </a:prstGeom>
                <a:solidFill>
                  <a:srgbClr val="FFC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67">
                    <a:defRPr/>
                  </a:pPr>
                  <a:endParaRPr lang="en-US" sz="1323" kern="0">
                    <a:solidFill>
                      <a:prstClr val="white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4460" name="Rectangle 4459">
                <a:extLst>
                  <a:ext uri="{FF2B5EF4-FFF2-40B4-BE49-F238E27FC236}">
                    <a16:creationId xmlns:a16="http://schemas.microsoft.com/office/drawing/2014/main" id="{B70C17F8-7254-E57D-226D-C9BD60BA6657}"/>
                  </a:ext>
                </a:extLst>
              </p:cNvPr>
              <p:cNvSpPr/>
              <p:nvPr/>
            </p:nvSpPr>
            <p:spPr>
              <a:xfrm>
                <a:off x="4917460" y="1882561"/>
                <a:ext cx="758952" cy="758952"/>
              </a:xfrm>
              <a:prstGeom prst="rect">
                <a:avLst/>
              </a:prstGeom>
              <a:solidFill>
                <a:sysClr val="windowText" lastClr="000000">
                  <a:alpha val="4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432" name="Group 4431">
              <a:extLst>
                <a:ext uri="{FF2B5EF4-FFF2-40B4-BE49-F238E27FC236}">
                  <a16:creationId xmlns:a16="http://schemas.microsoft.com/office/drawing/2014/main" id="{649B90FE-53F1-F31F-A949-100C56749EB6}"/>
                </a:ext>
              </a:extLst>
            </p:cNvPr>
            <p:cNvGrpSpPr/>
            <p:nvPr/>
          </p:nvGrpSpPr>
          <p:grpSpPr>
            <a:xfrm>
              <a:off x="4853452" y="1974001"/>
              <a:ext cx="731520" cy="731520"/>
              <a:chOff x="448949" y="4050792"/>
              <a:chExt cx="731520" cy="731520"/>
            </a:xfrm>
          </p:grpSpPr>
          <p:pic>
            <p:nvPicPr>
              <p:cNvPr id="4433" name="Picture 4432">
                <a:extLst>
                  <a:ext uri="{FF2B5EF4-FFF2-40B4-BE49-F238E27FC236}">
                    <a16:creationId xmlns:a16="http://schemas.microsoft.com/office/drawing/2014/main" id="{0391D6BB-5231-08E5-0327-B866DEB3E690}"/>
                  </a:ext>
                </a:extLst>
              </p:cNvPr>
              <p:cNvPicPr>
                <a:picLocks/>
              </p:cNvPicPr>
              <p:nvPr/>
            </p:nvPicPr>
            <p:blipFill>
              <a:blip r:embed="rId15">
                <a:lum contrast="20000"/>
              </a:blip>
              <a:stretch>
                <a:fillRect/>
              </a:stretch>
            </p:blipFill>
            <p:spPr>
              <a:xfrm>
                <a:off x="448949" y="4050792"/>
                <a:ext cx="731520" cy="731520"/>
              </a:xfrm>
              <a:prstGeom prst="rect">
                <a:avLst/>
              </a:prstGeom>
              <a:ln w="12700">
                <a:solidFill>
                  <a:sysClr val="windowText" lastClr="000000">
                    <a:lumMod val="65000"/>
                    <a:lumOff val="35000"/>
                  </a:sysClr>
                </a:solidFill>
              </a:ln>
            </p:spPr>
          </p:pic>
          <p:sp>
            <p:nvSpPr>
              <p:cNvPr id="4434" name="Rectangle 4433">
                <a:extLst>
                  <a:ext uri="{FF2B5EF4-FFF2-40B4-BE49-F238E27FC236}">
                    <a16:creationId xmlns:a16="http://schemas.microsoft.com/office/drawing/2014/main" id="{F2BD2817-B058-C87D-786D-C45FF8C7E6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537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35" name="Rectangle 4434">
                <a:extLst>
                  <a:ext uri="{FF2B5EF4-FFF2-40B4-BE49-F238E27FC236}">
                    <a16:creationId xmlns:a16="http://schemas.microsoft.com/office/drawing/2014/main" id="{DCFF74D5-5AD2-4C11-4679-3865EF4E12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69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36" name="Rectangle 4435">
                <a:extLst>
                  <a:ext uri="{FF2B5EF4-FFF2-40B4-BE49-F238E27FC236}">
                    <a16:creationId xmlns:a16="http://schemas.microsoft.com/office/drawing/2014/main" id="{967DDE37-0C9A-BD50-D120-082562CCFE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53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37" name="Rectangle 4436">
                <a:extLst>
                  <a:ext uri="{FF2B5EF4-FFF2-40B4-BE49-F238E27FC236}">
                    <a16:creationId xmlns:a16="http://schemas.microsoft.com/office/drawing/2014/main" id="{711EB844-25F9-9C1E-D66C-E946B2316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857" y="408241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38" name="Rectangle 4437">
                <a:extLst>
                  <a:ext uri="{FF2B5EF4-FFF2-40B4-BE49-F238E27FC236}">
                    <a16:creationId xmlns:a16="http://schemas.microsoft.com/office/drawing/2014/main" id="{DE7DF80D-84A8-DE14-3AEB-6CE57CCB83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4017" y="408241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39" name="Rectangle 4438">
                <a:extLst>
                  <a:ext uri="{FF2B5EF4-FFF2-40B4-BE49-F238E27FC236}">
                    <a16:creationId xmlns:a16="http://schemas.microsoft.com/office/drawing/2014/main" id="{43EA5E5E-8321-3366-7059-3D058BF6CD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40" name="Rectangle 4439">
                <a:extLst>
                  <a:ext uri="{FF2B5EF4-FFF2-40B4-BE49-F238E27FC236}">
                    <a16:creationId xmlns:a16="http://schemas.microsoft.com/office/drawing/2014/main" id="{5D788501-6A64-D2E2-E8CF-14FDFD4166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41" name="Rectangle 4440">
                <a:extLst>
                  <a:ext uri="{FF2B5EF4-FFF2-40B4-BE49-F238E27FC236}">
                    <a16:creationId xmlns:a16="http://schemas.microsoft.com/office/drawing/2014/main" id="{4C28BB5D-7F7C-9AF6-8ACE-FC2E812EFE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42" name="Rectangle 4441">
                <a:extLst>
                  <a:ext uri="{FF2B5EF4-FFF2-40B4-BE49-F238E27FC236}">
                    <a16:creationId xmlns:a16="http://schemas.microsoft.com/office/drawing/2014/main" id="{F8C85B78-2269-063F-FF27-7EC1621B8D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21957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43" name="Rectangle 4442">
                <a:extLst>
                  <a:ext uri="{FF2B5EF4-FFF2-40B4-BE49-F238E27FC236}">
                    <a16:creationId xmlns:a16="http://schemas.microsoft.com/office/drawing/2014/main" id="{BAD695A2-358B-DDCC-1D61-33B34BDAC7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21957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44" name="Rectangle 4443">
                <a:extLst>
                  <a:ext uri="{FF2B5EF4-FFF2-40B4-BE49-F238E27FC236}">
                    <a16:creationId xmlns:a16="http://schemas.microsoft.com/office/drawing/2014/main" id="{527F877B-F080-33BE-0AE0-609E9DB9A1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45" name="Rectangle 4444">
                <a:extLst>
                  <a:ext uri="{FF2B5EF4-FFF2-40B4-BE49-F238E27FC236}">
                    <a16:creationId xmlns:a16="http://schemas.microsoft.com/office/drawing/2014/main" id="{58090ED4-FA28-5052-20DA-5D4AF8EA8A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46" name="Rectangle 4445">
                <a:extLst>
                  <a:ext uri="{FF2B5EF4-FFF2-40B4-BE49-F238E27FC236}">
                    <a16:creationId xmlns:a16="http://schemas.microsoft.com/office/drawing/2014/main" id="{76468C08-DAF8-8248-6396-641ADC5CD0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47" name="Rectangle 4446">
                <a:extLst>
                  <a:ext uri="{FF2B5EF4-FFF2-40B4-BE49-F238E27FC236}">
                    <a16:creationId xmlns:a16="http://schemas.microsoft.com/office/drawing/2014/main" id="{9B941040-40D4-C193-5244-298CCB5B12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48" name="Rectangle 4447">
                <a:extLst>
                  <a:ext uri="{FF2B5EF4-FFF2-40B4-BE49-F238E27FC236}">
                    <a16:creationId xmlns:a16="http://schemas.microsoft.com/office/drawing/2014/main" id="{5C8D09D6-FD3B-F845-9D33-18DB0D0E57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35673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49" name="Rectangle 4448">
                <a:extLst>
                  <a:ext uri="{FF2B5EF4-FFF2-40B4-BE49-F238E27FC236}">
                    <a16:creationId xmlns:a16="http://schemas.microsoft.com/office/drawing/2014/main" id="{1F5614D8-A4A0-0F6B-3C0B-9522B1FC59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50" name="Rectangle 4449">
                <a:extLst>
                  <a:ext uri="{FF2B5EF4-FFF2-40B4-BE49-F238E27FC236}">
                    <a16:creationId xmlns:a16="http://schemas.microsoft.com/office/drawing/2014/main" id="{C97FA8A9-F45A-DE99-35C5-9C4DC9CF66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51" name="Rectangle 4450">
                <a:extLst>
                  <a:ext uri="{FF2B5EF4-FFF2-40B4-BE49-F238E27FC236}">
                    <a16:creationId xmlns:a16="http://schemas.microsoft.com/office/drawing/2014/main" id="{DA75A7FC-BCF6-4917-A16C-772B0D5211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49389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52" name="Rectangle 4451">
                <a:extLst>
                  <a:ext uri="{FF2B5EF4-FFF2-40B4-BE49-F238E27FC236}">
                    <a16:creationId xmlns:a16="http://schemas.microsoft.com/office/drawing/2014/main" id="{300CBBCC-E73A-4AB0-A97A-0A96CD5A48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53" name="Rectangle 4452">
                <a:extLst>
                  <a:ext uri="{FF2B5EF4-FFF2-40B4-BE49-F238E27FC236}">
                    <a16:creationId xmlns:a16="http://schemas.microsoft.com/office/drawing/2014/main" id="{FB2CB61A-5DE7-A6F0-D4F2-0F76DD41B4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49389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54" name="Rectangle 4453">
                <a:extLst>
                  <a:ext uri="{FF2B5EF4-FFF2-40B4-BE49-F238E27FC236}">
                    <a16:creationId xmlns:a16="http://schemas.microsoft.com/office/drawing/2014/main" id="{2C829A02-7E55-7638-3BA9-2C5EE659E6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757" y="4631053"/>
                <a:ext cx="118872" cy="11887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55" name="Rectangle 4454">
                <a:extLst>
                  <a:ext uri="{FF2B5EF4-FFF2-40B4-BE49-F238E27FC236}">
                    <a16:creationId xmlns:a16="http://schemas.microsoft.com/office/drawing/2014/main" id="{881F65DE-AD79-36A9-765F-4677EFE26C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907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56" name="Rectangle 4455">
                <a:extLst>
                  <a:ext uri="{FF2B5EF4-FFF2-40B4-BE49-F238E27FC236}">
                    <a16:creationId xmlns:a16="http://schemas.microsoft.com/office/drawing/2014/main" id="{7B45796B-6882-9B11-E0AE-4DAD7FC67E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91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57" name="Rectangle 4456">
                <a:extLst>
                  <a:ext uri="{FF2B5EF4-FFF2-40B4-BE49-F238E27FC236}">
                    <a16:creationId xmlns:a16="http://schemas.microsoft.com/office/drawing/2014/main" id="{6D4AC873-6A08-B120-45BB-8105835F32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623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458" name="Rectangle 4457">
                <a:extLst>
                  <a:ext uri="{FF2B5EF4-FFF2-40B4-BE49-F238E27FC236}">
                    <a16:creationId xmlns:a16="http://schemas.microsoft.com/office/drawing/2014/main" id="{2BA033DB-FF42-823D-2558-C444F1CBC8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3397" y="4631053"/>
                <a:ext cx="118872" cy="118872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67">
                  <a:defRPr/>
                </a:pPr>
                <a:endParaRPr lang="en-US" sz="1323" kern="0">
                  <a:solidFill>
                    <a:prstClr val="white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cxnSp>
        <p:nvCxnSpPr>
          <p:cNvPr id="4633" name="Straight Arrow Connector 4632">
            <a:extLst>
              <a:ext uri="{FF2B5EF4-FFF2-40B4-BE49-F238E27FC236}">
                <a16:creationId xmlns:a16="http://schemas.microsoft.com/office/drawing/2014/main" id="{0D24D0FF-501D-1DF3-D307-F64CD5A13544}"/>
              </a:ext>
            </a:extLst>
          </p:cNvPr>
          <p:cNvCxnSpPr>
            <a:cxnSpLocks/>
          </p:cNvCxnSpPr>
          <p:nvPr/>
        </p:nvCxnSpPr>
        <p:spPr>
          <a:xfrm>
            <a:off x="2930916" y="1600008"/>
            <a:ext cx="657508" cy="0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cxnSp>
        <p:nvCxnSpPr>
          <p:cNvPr id="4634" name="Straight Arrow Connector 4633">
            <a:extLst>
              <a:ext uri="{FF2B5EF4-FFF2-40B4-BE49-F238E27FC236}">
                <a16:creationId xmlns:a16="http://schemas.microsoft.com/office/drawing/2014/main" id="{9B97F442-6DB4-4002-37B2-C18187419025}"/>
              </a:ext>
            </a:extLst>
          </p:cNvPr>
          <p:cNvCxnSpPr>
            <a:cxnSpLocks/>
          </p:cNvCxnSpPr>
          <p:nvPr/>
        </p:nvCxnSpPr>
        <p:spPr>
          <a:xfrm>
            <a:off x="2855299" y="3698249"/>
            <a:ext cx="1113679" cy="0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cxnSp>
        <p:nvCxnSpPr>
          <p:cNvPr id="4635" name="Straight Arrow Connector 4634">
            <a:extLst>
              <a:ext uri="{FF2B5EF4-FFF2-40B4-BE49-F238E27FC236}">
                <a16:creationId xmlns:a16="http://schemas.microsoft.com/office/drawing/2014/main" id="{3B0C1BB9-1B96-ABD9-534A-F88152859F02}"/>
              </a:ext>
            </a:extLst>
          </p:cNvPr>
          <p:cNvCxnSpPr>
            <a:cxnSpLocks/>
          </p:cNvCxnSpPr>
          <p:nvPr/>
        </p:nvCxnSpPr>
        <p:spPr>
          <a:xfrm flipH="1" flipV="1">
            <a:off x="2854125" y="1600008"/>
            <a:ext cx="19417" cy="2092695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E6FC3A-C24A-8EFB-50F5-FF650C8DA8DE}"/>
                  </a:ext>
                </a:extLst>
              </p:cNvPr>
              <p:cNvSpPr txBox="1"/>
              <p:nvPr/>
            </p:nvSpPr>
            <p:spPr>
              <a:xfrm>
                <a:off x="3194073" y="1340619"/>
                <a:ext cx="381632" cy="295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717125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23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𝚯</m:t>
                      </m:r>
                    </m:oMath>
                  </m:oMathPara>
                </a14:m>
                <a:endParaRPr lang="en-US" sz="1323" b="1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E6FC3A-C24A-8EFB-50F5-FF650C8DA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073" y="1340619"/>
                <a:ext cx="381632" cy="2959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18A0C1-323F-A282-75EB-CB00CFEE83DF}"/>
                  </a:ext>
                </a:extLst>
              </p:cNvPr>
              <p:cNvSpPr txBox="1"/>
              <p:nvPr/>
            </p:nvSpPr>
            <p:spPr>
              <a:xfrm>
                <a:off x="4269468" y="517035"/>
                <a:ext cx="652238" cy="295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717125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23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1323" b="1" dirty="0">
                  <a:solidFill>
                    <a:srgbClr val="FF7E79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18A0C1-323F-A282-75EB-CB00CFEE8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468" y="517035"/>
                <a:ext cx="652238" cy="2959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8B3351-E908-D9EF-F347-88BB7B78755B}"/>
                  </a:ext>
                </a:extLst>
              </p:cNvPr>
              <p:cNvSpPr txBox="1"/>
              <p:nvPr/>
            </p:nvSpPr>
            <p:spPr>
              <a:xfrm>
                <a:off x="4900038" y="138468"/>
                <a:ext cx="649884" cy="295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23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23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sz="1323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sub>
                      </m:sSub>
                    </m:oMath>
                  </m:oMathPara>
                </a14:m>
                <a:endParaRPr lang="en-TR" sz="1323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8B3351-E908-D9EF-F347-88BB7B787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038" y="138468"/>
                <a:ext cx="649884" cy="2959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52E6BC-F86D-1F99-225A-A3B43E8F7E3B}"/>
                  </a:ext>
                </a:extLst>
              </p:cNvPr>
              <p:cNvSpPr txBox="1"/>
              <p:nvPr/>
            </p:nvSpPr>
            <p:spPr>
              <a:xfrm>
                <a:off x="4357328" y="2626701"/>
                <a:ext cx="171522" cy="203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23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TR" sz="1323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52E6BC-F86D-1F99-225A-A3B43E8F7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28" y="2626701"/>
                <a:ext cx="171522" cy="203582"/>
              </a:xfrm>
              <a:prstGeom prst="rect">
                <a:avLst/>
              </a:prstGeom>
              <a:blipFill>
                <a:blip r:embed="rId19"/>
                <a:stretch>
                  <a:fillRect l="-28571" r="-21429" b="-5882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01DB67-6C0E-EBA4-1CD5-91BD66810118}"/>
                  </a:ext>
                </a:extLst>
              </p:cNvPr>
              <p:cNvSpPr txBox="1"/>
              <p:nvPr/>
            </p:nvSpPr>
            <p:spPr>
              <a:xfrm>
                <a:off x="5058450" y="2155346"/>
                <a:ext cx="322710" cy="295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72267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23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23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323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𝚽</m:t>
                          </m:r>
                        </m:sub>
                      </m:sSub>
                    </m:oMath>
                  </m:oMathPara>
                </a14:m>
                <a:endParaRPr lang="en-US" sz="1323" b="1" dirty="0">
                  <a:solidFill>
                    <a:srgbClr val="FF0000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01DB67-6C0E-EBA4-1CD5-91BD6681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450" y="2155346"/>
                <a:ext cx="322710" cy="295915"/>
              </a:xfrm>
              <a:prstGeom prst="rect">
                <a:avLst/>
              </a:prstGeom>
              <a:blipFill>
                <a:blip r:embed="rId20"/>
                <a:stretch>
                  <a:fillRect r="-3846" b="-833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0750EC-709C-BF92-1238-5B2712D738D0}"/>
                  </a:ext>
                </a:extLst>
              </p:cNvPr>
              <p:cNvSpPr txBox="1"/>
              <p:nvPr/>
            </p:nvSpPr>
            <p:spPr>
              <a:xfrm>
                <a:off x="3560361" y="3447084"/>
                <a:ext cx="141064" cy="203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23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TR" sz="1323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0750EC-709C-BF92-1238-5B2712D73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61" y="3447084"/>
                <a:ext cx="141064" cy="203582"/>
              </a:xfrm>
              <a:prstGeom prst="rect">
                <a:avLst/>
              </a:prstGeom>
              <a:blipFill>
                <a:blip r:embed="rId21"/>
                <a:stretch>
                  <a:fillRect l="-33333" r="-25000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F2A53-4051-1304-3E46-53F24674F9C4}"/>
                  </a:ext>
                </a:extLst>
              </p:cNvPr>
              <p:cNvSpPr txBox="1"/>
              <p:nvPr/>
            </p:nvSpPr>
            <p:spPr>
              <a:xfrm>
                <a:off x="4245089" y="2968142"/>
                <a:ext cx="219932" cy="203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TR" sz="132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2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32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</m:oMath>
                  </m:oMathPara>
                </a14:m>
                <a:endParaRPr lang="en-TR" sz="1323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F2A53-4051-1304-3E46-53F24674F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089" y="2968142"/>
                <a:ext cx="219932" cy="203582"/>
              </a:xfrm>
              <a:prstGeom prst="rect">
                <a:avLst/>
              </a:prstGeom>
              <a:blipFill>
                <a:blip r:embed="rId22"/>
                <a:stretch>
                  <a:fillRect l="-16667" r="-5556" b="-23529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0B2EB1-62F2-0A00-BA5E-22FD9E397674}"/>
              </a:ext>
            </a:extLst>
          </p:cNvPr>
          <p:cNvCxnSpPr>
            <a:cxnSpLocks/>
          </p:cNvCxnSpPr>
          <p:nvPr/>
        </p:nvCxnSpPr>
        <p:spPr>
          <a:xfrm>
            <a:off x="4702320" y="3557033"/>
            <a:ext cx="2187460" cy="0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triangle" w="lg" len="lg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D8C7186-D3BD-CBCA-F7A1-DAEC48913B23}"/>
              </a:ext>
            </a:extLst>
          </p:cNvPr>
          <p:cNvSpPr/>
          <p:nvPr/>
        </p:nvSpPr>
        <p:spPr>
          <a:xfrm>
            <a:off x="6908305" y="3461245"/>
            <a:ext cx="1004688" cy="268344"/>
          </a:xfrm>
          <a:prstGeom prst="rect">
            <a:avLst/>
          </a:prstGeom>
          <a:solidFill>
            <a:srgbClr val="5B9BD5">
              <a:alpha val="15000"/>
            </a:srgbClr>
          </a:solidFill>
          <a:ln w="12700" cap="flat" cmpd="sng" algn="ctr">
            <a:solidFill>
              <a:srgbClr val="4472C4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endParaRPr lang="en-US" sz="1323" kern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00F735-383F-9EC2-779C-65DD228A0859}"/>
              </a:ext>
            </a:extLst>
          </p:cNvPr>
          <p:cNvSpPr txBox="1"/>
          <p:nvPr/>
        </p:nvSpPr>
        <p:spPr>
          <a:xfrm>
            <a:off x="6955379" y="3491920"/>
            <a:ext cx="910540" cy="1809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72267">
              <a:defRPr/>
            </a:pPr>
            <a:r>
              <a:rPr lang="en-US" sz="1176" i="1" dirty="0">
                <a:solidFill>
                  <a:prstClr val="white"/>
                </a:solidFill>
                <a:latin typeface="Century Gothic" panose="020B0502020202020204" pitchFamily="34" charset="0"/>
              </a:rPr>
              <a:t>Validation</a:t>
            </a:r>
          </a:p>
        </p:txBody>
      </p:sp>
      <p:pic>
        <p:nvPicPr>
          <p:cNvPr id="49" name="Resim 289">
            <a:extLst>
              <a:ext uri="{FF2B5EF4-FFF2-40B4-BE49-F238E27FC236}">
                <a16:creationId xmlns:a16="http://schemas.microsoft.com/office/drawing/2014/main" id="{0E9AEE96-AF70-8A46-7725-60AB2FB7A73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63885" y="695046"/>
            <a:ext cx="430061" cy="466773"/>
          </a:xfrm>
          <a:prstGeom prst="rect">
            <a:avLst/>
          </a:prstGeom>
        </p:spPr>
      </p:pic>
      <p:pic>
        <p:nvPicPr>
          <p:cNvPr id="50" name="Resim 289">
            <a:extLst>
              <a:ext uri="{FF2B5EF4-FFF2-40B4-BE49-F238E27FC236}">
                <a16:creationId xmlns:a16="http://schemas.microsoft.com/office/drawing/2014/main" id="{1005FD48-1DD2-929C-F750-4D787C3C111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27831" y="157208"/>
            <a:ext cx="467937" cy="507883"/>
          </a:xfrm>
          <a:prstGeom prst="rect">
            <a:avLst/>
          </a:prstGeom>
        </p:spPr>
      </p:pic>
      <p:pic>
        <p:nvPicPr>
          <p:cNvPr id="56" name="Resim 289">
            <a:extLst>
              <a:ext uri="{FF2B5EF4-FFF2-40B4-BE49-F238E27FC236}">
                <a16:creationId xmlns:a16="http://schemas.microsoft.com/office/drawing/2014/main" id="{F652CC27-9B23-6C0D-664C-35E74882408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42854" y="5964122"/>
            <a:ext cx="430061" cy="466773"/>
          </a:xfrm>
          <a:prstGeom prst="rect">
            <a:avLst/>
          </a:prstGeom>
        </p:spPr>
      </p:pic>
      <p:pic>
        <p:nvPicPr>
          <p:cNvPr id="57" name="Resim 289">
            <a:extLst>
              <a:ext uri="{FF2B5EF4-FFF2-40B4-BE49-F238E27FC236}">
                <a16:creationId xmlns:a16="http://schemas.microsoft.com/office/drawing/2014/main" id="{F3A9D040-E29B-4CDC-9DEE-F964E41A24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06799" y="5426284"/>
            <a:ext cx="467937" cy="507883"/>
          </a:xfrm>
          <a:prstGeom prst="rect">
            <a:avLst/>
          </a:prstGeom>
        </p:spPr>
      </p:pic>
      <p:pic>
        <p:nvPicPr>
          <p:cNvPr id="59" name="Image" descr="Image">
            <a:extLst>
              <a:ext uri="{FF2B5EF4-FFF2-40B4-BE49-F238E27FC236}">
                <a16:creationId xmlns:a16="http://schemas.microsoft.com/office/drawing/2014/main" id="{71DBD292-3566-3B17-B119-F7362FFE419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30860" y="5325351"/>
            <a:ext cx="551954" cy="555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" descr="Image">
            <a:extLst>
              <a:ext uri="{FF2B5EF4-FFF2-40B4-BE49-F238E27FC236}">
                <a16:creationId xmlns:a16="http://schemas.microsoft.com/office/drawing/2014/main" id="{229F8AB6-41D4-78AC-C90B-C3A4DCA0FB8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20058" y="5852413"/>
            <a:ext cx="588426" cy="600095"/>
          </a:xfrm>
          <a:prstGeom prst="rect">
            <a:avLst/>
          </a:prstGeom>
          <a:ln w="12700">
            <a:miter lim="400000"/>
          </a:ln>
        </p:spPr>
      </p:pic>
      <p:sp>
        <p:nvSpPr>
          <p:cNvPr id="3842" name="Rectangle 3841">
            <a:extLst>
              <a:ext uri="{FF2B5EF4-FFF2-40B4-BE49-F238E27FC236}">
                <a16:creationId xmlns:a16="http://schemas.microsoft.com/office/drawing/2014/main" id="{FDCA191B-D35D-CDF3-CA39-EC784CA055F8}"/>
              </a:ext>
            </a:extLst>
          </p:cNvPr>
          <p:cNvSpPr/>
          <p:nvPr/>
        </p:nvSpPr>
        <p:spPr>
          <a:xfrm>
            <a:off x="6999640" y="1096743"/>
            <a:ext cx="913353" cy="423135"/>
          </a:xfrm>
          <a:prstGeom prst="rect">
            <a:avLst/>
          </a:prstGeom>
          <a:solidFill>
            <a:srgbClr val="FF2F92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r>
              <a:rPr lang="en-US" sz="1323" i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K-space Denoiser</a:t>
            </a:r>
          </a:p>
        </p:txBody>
      </p:sp>
      <p:cxnSp>
        <p:nvCxnSpPr>
          <p:cNvPr id="3847" name="Straight Arrow Connector 3846">
            <a:extLst>
              <a:ext uri="{FF2B5EF4-FFF2-40B4-BE49-F238E27FC236}">
                <a16:creationId xmlns:a16="http://schemas.microsoft.com/office/drawing/2014/main" id="{4664D09F-6E6C-A5EE-31A1-BDB2A3B59009}"/>
              </a:ext>
            </a:extLst>
          </p:cNvPr>
          <p:cNvCxnSpPr>
            <a:cxnSpLocks/>
            <a:endCxn id="3887" idx="1"/>
          </p:cNvCxnSpPr>
          <p:nvPr/>
        </p:nvCxnSpPr>
        <p:spPr>
          <a:xfrm flipV="1">
            <a:off x="7919876" y="1028448"/>
            <a:ext cx="269420" cy="300044"/>
          </a:xfrm>
          <a:prstGeom prst="straightConnector1">
            <a:avLst/>
          </a:prstGeom>
          <a:noFill/>
          <a:ln w="19050" cap="flat" cmpd="sng" algn="ctr">
            <a:solidFill>
              <a:srgbClr val="5B9BD5">
                <a:lumMod val="75000"/>
              </a:srgbClr>
            </a:solidFill>
            <a:prstDash val="dash"/>
            <a:miter lim="800000"/>
            <a:tailEnd type="none" w="lg" len="lg"/>
          </a:ln>
          <a:effectLst/>
        </p:spPr>
      </p:cxnSp>
      <p:sp>
        <p:nvSpPr>
          <p:cNvPr id="3849" name="Rectangle 3848">
            <a:extLst>
              <a:ext uri="{FF2B5EF4-FFF2-40B4-BE49-F238E27FC236}">
                <a16:creationId xmlns:a16="http://schemas.microsoft.com/office/drawing/2014/main" id="{52C4286F-D379-9FC6-D90F-3512F022C224}"/>
              </a:ext>
            </a:extLst>
          </p:cNvPr>
          <p:cNvSpPr/>
          <p:nvPr/>
        </p:nvSpPr>
        <p:spPr>
          <a:xfrm>
            <a:off x="6984268" y="6235852"/>
            <a:ext cx="913353" cy="423135"/>
          </a:xfrm>
          <a:prstGeom prst="rect">
            <a:avLst/>
          </a:prstGeom>
          <a:solidFill>
            <a:srgbClr val="FF2F92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267">
              <a:defRPr/>
            </a:pPr>
            <a:r>
              <a:rPr lang="en-US" sz="1323" i="1" kern="0" dirty="0">
                <a:solidFill>
                  <a:prstClr val="white"/>
                </a:solidFill>
                <a:latin typeface="Century Gothic" panose="020B0502020202020204" pitchFamily="34" charset="0"/>
              </a:rPr>
              <a:t>K-space Denoiser</a:t>
            </a:r>
          </a:p>
        </p:txBody>
      </p:sp>
      <p:cxnSp>
        <p:nvCxnSpPr>
          <p:cNvPr id="3854" name="Straight Arrow Connector 3853">
            <a:extLst>
              <a:ext uri="{FF2B5EF4-FFF2-40B4-BE49-F238E27FC236}">
                <a16:creationId xmlns:a16="http://schemas.microsoft.com/office/drawing/2014/main" id="{90C5855A-31CA-1A75-F440-732EE7E867B3}"/>
              </a:ext>
            </a:extLst>
          </p:cNvPr>
          <p:cNvCxnSpPr>
            <a:cxnSpLocks/>
            <a:endCxn id="3960" idx="1"/>
          </p:cNvCxnSpPr>
          <p:nvPr/>
        </p:nvCxnSpPr>
        <p:spPr>
          <a:xfrm flipV="1">
            <a:off x="7897621" y="6243257"/>
            <a:ext cx="195002" cy="204094"/>
          </a:xfrm>
          <a:prstGeom prst="straightConnector1">
            <a:avLst/>
          </a:prstGeom>
          <a:noFill/>
          <a:ln w="19050" cap="flat" cmpd="sng" algn="ctr">
            <a:solidFill>
              <a:srgbClr val="70AD47">
                <a:lumMod val="75000"/>
              </a:srgbClr>
            </a:solidFill>
            <a:prstDash val="dash"/>
            <a:miter lim="800000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49884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7BE37-3D05-AFD6-C0DD-26FEB391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TR" b="1" dirty="0"/>
              <a:t>Training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3DBB3-6645-4531-18E8-317E11D65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3818"/>
                <a:ext cx="10515600" cy="5472488"/>
              </a:xfrm>
            </p:spPr>
            <p:txBody>
              <a:bodyPr>
                <a:normAutofit/>
              </a:bodyPr>
              <a:lstStyle/>
              <a:p>
                <a:r>
                  <a:rPr lang="en-TR" dirty="0"/>
                  <a:t>The model is trained with the following loss function:</a:t>
                </a:r>
              </a:p>
              <a:p>
                <a:endParaRPr lang="en-TR" dirty="0"/>
              </a:p>
              <a:p>
                <a:pPr marL="0" indent="0">
                  <a:buNone/>
                </a:pPr>
                <a:endParaRPr lang="en-TR" dirty="0"/>
              </a:p>
              <a:p>
                <a:r>
                  <a:rPr lang="en-TR" dirty="0"/>
                  <a:t>The first term is the usual k-space loss </a:t>
                </a:r>
                <a:r>
                  <a:rPr lang="en-US" dirty="0"/>
                  <a:t>in ZS-SSL</a:t>
                </a:r>
                <a:r>
                  <a:rPr lang="en-TR" dirty="0"/>
                  <a:t>, and the second term is the magnitude constraint, which ensures that 2 reconstructions from 2 shots have similar magnitude.</a:t>
                </a:r>
                <a14:m>
                  <m:oMath xmlns:m="http://schemas.openxmlformats.org/officeDocument/2006/math">
                    <m:r>
                      <a:rPr lang="tr-T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TR" dirty="0"/>
                  <a:t> is chosen to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T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TR" dirty="0"/>
              </a:p>
              <a:p>
                <a:r>
                  <a:rPr lang="en-TR" dirty="0"/>
                  <a:t>The model is trained with a maximum of 300 epochs, and training stops if validation loss does not decrease for 15 consecutive epochs.</a:t>
                </a:r>
              </a:p>
              <a:p>
                <a14:m>
                  <m:oMath xmlns:m="http://schemas.openxmlformats.org/officeDocument/2006/math">
                    <m:r>
                      <a:rPr lang="en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TR" baseline="-25000" dirty="0"/>
                  <a:t>1</a:t>
                </a:r>
                <a:r>
                  <a:rPr lang="en-TR" dirty="0"/>
                  <a:t> and </a:t>
                </a:r>
                <a14:m>
                  <m:oMath xmlns:m="http://schemas.openxmlformats.org/officeDocument/2006/math">
                    <m:r>
                      <a:rPr lang="en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TR" baseline="-25000" dirty="0"/>
                  <a:t>2</a:t>
                </a:r>
                <a:r>
                  <a:rPr lang="en-TR" dirty="0"/>
                  <a:t>, which determine the contribution of k-space and image space networks, are learnable parameters.</a:t>
                </a:r>
              </a:p>
              <a:p>
                <a:r>
                  <a:rPr lang="en-TR" dirty="0"/>
                  <a:t>We use 2-shot EPI acqusitions for reconstruction.</a:t>
                </a:r>
              </a:p>
              <a:p>
                <a:endParaRPr lang="en-TR" dirty="0"/>
              </a:p>
              <a:p>
                <a:endParaRPr lang="en-TR" dirty="0"/>
              </a:p>
              <a:p>
                <a:endParaRPr lang="en-T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3DBB3-6645-4531-18E8-317E11D65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3818"/>
                <a:ext cx="10515600" cy="5472488"/>
              </a:xfrm>
              <a:blipFill>
                <a:blip r:embed="rId2"/>
                <a:stretch>
                  <a:fillRect l="-1086" t="-2083" r="-724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DE70AC-129D-E20D-86E0-16DE6773C4C5}"/>
                  </a:ext>
                </a:extLst>
              </p:cNvPr>
              <p:cNvSpPr txBox="1"/>
              <p:nvPr/>
            </p:nvSpPr>
            <p:spPr>
              <a:xfrm>
                <a:off x="3581400" y="1525648"/>
                <a:ext cx="5029200" cy="702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tr-TR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tr-TR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tr-TR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sz="2800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tr-TR" sz="28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tr-TR" sz="2800" b="0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tr-TR" sz="2800" b="0" i="1" dirty="0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tr-TR" sz="2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tr-TR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TR" dirty="0"/>
                  <a:t> </a:t>
                </a:r>
                <a:r>
                  <a:rPr lang="en-TR" sz="2800" dirty="0"/>
                  <a:t>) </a:t>
                </a:r>
                <a:r>
                  <a:rPr lang="en-TR" dirty="0"/>
                  <a:t>+</a:t>
                </a:r>
                <a14:m>
                  <m:oMath xmlns:m="http://schemas.openxmlformats.org/officeDocument/2006/math">
                    <m:r>
                      <a:rPr lang="tr-T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tr-T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m:rPr>
                        <m:nor/>
                      </m:rPr>
                      <a:rPr lang="tr-T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tr-TR" sz="2400" b="0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TR" sz="2400" dirty="0"/>
                      <m:t>|</m:t>
                    </m:r>
                    <m:r>
                      <m:rPr>
                        <m:nor/>
                      </m:rPr>
                      <a:rPr lang="en-TR" sz="2400" dirty="0"/>
                      <m:t>s</m:t>
                    </m:r>
                    <m:r>
                      <m:rPr>
                        <m:nor/>
                      </m:rPr>
                      <a:rPr lang="en-TR" sz="2400" baseline="-25000" dirty="0" smtClean="0"/>
                      <m:t>1</m:t>
                    </m:r>
                    <m:r>
                      <m:rPr>
                        <m:nor/>
                      </m:rPr>
                      <a:rPr lang="en-TR" sz="2400" dirty="0" smtClean="0"/>
                      <m:t>|</m:t>
                    </m:r>
                    <m:r>
                      <m:rPr>
                        <m:nor/>
                      </m:rPr>
                      <a:rPr lang="en-TR" sz="2400" dirty="0"/>
                      <m:t> − |</m:t>
                    </m:r>
                    <m:r>
                      <m:rPr>
                        <m:nor/>
                      </m:rPr>
                      <a:rPr lang="en-TR" sz="2400" dirty="0"/>
                      <m:t>s</m:t>
                    </m:r>
                    <m:r>
                      <m:rPr>
                        <m:nor/>
                      </m:rPr>
                      <a:rPr lang="en-TR" sz="2400" baseline="-25000" dirty="0"/>
                      <m:t>2</m:t>
                    </m:r>
                    <m:r>
                      <m:rPr>
                        <m:nor/>
                      </m:rPr>
                      <a:rPr lang="en-TR" sz="2400" dirty="0" smtClean="0"/>
                      <m:t>|</m:t>
                    </m:r>
                    <m:r>
                      <m:rPr>
                        <m:nor/>
                      </m:rPr>
                      <a:rPr lang="tr-TR" sz="2400" b="0" i="0" dirty="0" smtClean="0"/>
                      <m:t>|</m:t>
                    </m:r>
                  </m:oMath>
                </a14:m>
                <a:endParaRPr lang="en-TR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DE70AC-129D-E20D-86E0-16DE6773C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1525648"/>
                <a:ext cx="5029200" cy="702500"/>
              </a:xfrm>
              <a:prstGeom prst="rect">
                <a:avLst/>
              </a:prstGeom>
              <a:blipFill>
                <a:blip r:embed="rId3"/>
                <a:stretch>
                  <a:fillRect l="-3526" b="-14286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94574" y="760268"/>
            <a:ext cx="2355547" cy="2355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500" y="930341"/>
            <a:ext cx="2273395" cy="2284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337" y="3599209"/>
            <a:ext cx="2273446" cy="228422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Metin kutusu 11"/>
          <p:cNvSpPr txBox="1"/>
          <p:nvPr/>
        </p:nvSpPr>
        <p:spPr>
          <a:xfrm>
            <a:off x="1971509" y="150281"/>
            <a:ext cx="1946366" cy="7681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sz="2400" dirty="0">
                <a:solidFill>
                  <a:srgbClr val="00B0F0"/>
                </a:solidFill>
              </a:rPr>
              <a:t>5 Shot </a:t>
            </a:r>
            <a:r>
              <a:rPr lang="en-US" sz="2400" noProof="1">
                <a:solidFill>
                  <a:srgbClr val="00B0F0"/>
                </a:solidFill>
              </a:rPr>
              <a:t>LORAKS</a:t>
            </a:r>
          </a:p>
          <a:p>
            <a:r>
              <a:rPr lang="en-US" sz="2400" noProof="1">
                <a:solidFill>
                  <a:srgbClr val="00B0F0"/>
                </a:solidFill>
              </a:rPr>
              <a:t>   (Reference)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188" y="3640911"/>
            <a:ext cx="2307483" cy="2301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3719" y="889999"/>
            <a:ext cx="2124561" cy="2134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2193" y="3726152"/>
            <a:ext cx="2124561" cy="211449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Metin kutusu 11"/>
          <p:cNvSpPr txBox="1"/>
          <p:nvPr/>
        </p:nvSpPr>
        <p:spPr>
          <a:xfrm>
            <a:off x="5501755" y="383537"/>
            <a:ext cx="877786" cy="3988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sz="2400" dirty="0">
                <a:solidFill>
                  <a:srgbClr val="00B0F0"/>
                </a:solidFill>
              </a:rPr>
              <a:t>SENSE</a:t>
            </a:r>
          </a:p>
        </p:txBody>
      </p:sp>
      <p:sp>
        <p:nvSpPr>
          <p:cNvPr id="187" name="Metin kutusu 11"/>
          <p:cNvSpPr txBox="1"/>
          <p:nvPr/>
        </p:nvSpPr>
        <p:spPr>
          <a:xfrm>
            <a:off x="8274124" y="400259"/>
            <a:ext cx="2512945" cy="3988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sz="2400" dirty="0">
                <a:solidFill>
                  <a:srgbClr val="00B0F0"/>
                </a:solidFill>
              </a:rPr>
              <a:t>Single Shot ZS-SSL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FF1A9-A732-147D-2944-156BF4951062}"/>
              </a:ext>
            </a:extLst>
          </p:cNvPr>
          <p:cNvSpPr txBox="1"/>
          <p:nvPr/>
        </p:nvSpPr>
        <p:spPr>
          <a:xfrm>
            <a:off x="4253738" y="6237166"/>
            <a:ext cx="3373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00B0F0"/>
                </a:solidFill>
              </a:rPr>
              <a:t>    Acceleration Rate = 5</a:t>
            </a:r>
          </a:p>
        </p:txBody>
      </p:sp>
      <p:sp>
        <p:nvSpPr>
          <p:cNvPr id="8" name="Metin kutusu 11">
            <a:extLst>
              <a:ext uri="{FF2B5EF4-FFF2-40B4-BE49-F238E27FC236}">
                <a16:creationId xmlns:a16="http://schemas.microsoft.com/office/drawing/2014/main" id="{700D250A-C6D2-7FD9-9ECC-CA3B38F4CBA5}"/>
              </a:ext>
            </a:extLst>
          </p:cNvPr>
          <p:cNvSpPr txBox="1"/>
          <p:nvPr/>
        </p:nvSpPr>
        <p:spPr>
          <a:xfrm>
            <a:off x="6400543" y="2964795"/>
            <a:ext cx="1315659" cy="4113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0790" tIns="20790" rIns="20790" bIns="20790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%30.35</a:t>
            </a:r>
          </a:p>
        </p:txBody>
      </p:sp>
      <p:sp>
        <p:nvSpPr>
          <p:cNvPr id="9" name="Metin kutusu 11">
            <a:extLst>
              <a:ext uri="{FF2B5EF4-FFF2-40B4-BE49-F238E27FC236}">
                <a16:creationId xmlns:a16="http://schemas.microsoft.com/office/drawing/2014/main" id="{C11ECD66-7C9C-73D6-8314-BB918F954B1D}"/>
              </a:ext>
            </a:extLst>
          </p:cNvPr>
          <p:cNvSpPr txBox="1"/>
          <p:nvPr/>
        </p:nvSpPr>
        <p:spPr>
          <a:xfrm>
            <a:off x="6538924" y="5736361"/>
            <a:ext cx="1315659" cy="4113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0790" tIns="20790" rIns="20790" bIns="20790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%24.6</a:t>
            </a:r>
          </a:p>
        </p:txBody>
      </p:sp>
      <p:sp>
        <p:nvSpPr>
          <p:cNvPr id="10" name="Metin kutusu 11">
            <a:extLst>
              <a:ext uri="{FF2B5EF4-FFF2-40B4-BE49-F238E27FC236}">
                <a16:creationId xmlns:a16="http://schemas.microsoft.com/office/drawing/2014/main" id="{32686996-520C-982D-46EE-1595ECE14073}"/>
              </a:ext>
            </a:extLst>
          </p:cNvPr>
          <p:cNvSpPr txBox="1"/>
          <p:nvPr/>
        </p:nvSpPr>
        <p:spPr>
          <a:xfrm>
            <a:off x="9763837" y="2949000"/>
            <a:ext cx="1315659" cy="4113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0790" tIns="20790" rIns="20790" bIns="20790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%16.53</a:t>
            </a:r>
          </a:p>
        </p:txBody>
      </p:sp>
      <p:sp>
        <p:nvSpPr>
          <p:cNvPr id="11" name="Metin kutusu 11">
            <a:extLst>
              <a:ext uri="{FF2B5EF4-FFF2-40B4-BE49-F238E27FC236}">
                <a16:creationId xmlns:a16="http://schemas.microsoft.com/office/drawing/2014/main" id="{637AEFB4-EF57-8252-49C3-CBFAB053EB10}"/>
              </a:ext>
            </a:extLst>
          </p:cNvPr>
          <p:cNvSpPr txBox="1"/>
          <p:nvPr/>
        </p:nvSpPr>
        <p:spPr>
          <a:xfrm>
            <a:off x="9763837" y="5736361"/>
            <a:ext cx="1315659" cy="4113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0790" tIns="20790" rIns="20790" bIns="20790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%15.53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482A3A-3437-5C76-8993-47F92EB8807B}"/>
              </a:ext>
            </a:extLst>
          </p:cNvPr>
          <p:cNvSpPr txBox="1"/>
          <p:nvPr/>
        </p:nvSpPr>
        <p:spPr>
          <a:xfrm>
            <a:off x="-1482566" y="1792219"/>
            <a:ext cx="320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R" dirty="0">
                <a:solidFill>
                  <a:srgbClr val="00B0F0"/>
                </a:solidFill>
              </a:rPr>
              <a:t>SHOT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FC8FA-786C-5F69-244B-9DB32050C2CB}"/>
              </a:ext>
            </a:extLst>
          </p:cNvPr>
          <p:cNvSpPr txBox="1"/>
          <p:nvPr/>
        </p:nvSpPr>
        <p:spPr>
          <a:xfrm>
            <a:off x="-1561737" y="4511784"/>
            <a:ext cx="320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R" dirty="0">
                <a:solidFill>
                  <a:srgbClr val="00B0F0"/>
                </a:solidFill>
              </a:rPr>
              <a:t>SHOT 2</a:t>
            </a:r>
          </a:p>
        </p:txBody>
      </p:sp>
    </p:spTree>
    <p:extLst>
      <p:ext uri="{BB962C8B-B14F-4D97-AF65-F5344CB8AC3E}">
        <p14:creationId xmlns:p14="http://schemas.microsoft.com/office/powerpoint/2010/main" val="304903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657" y="1028538"/>
            <a:ext cx="2273395" cy="2284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89" y="3621229"/>
            <a:ext cx="2273446" cy="228422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Metin kutusu 11"/>
          <p:cNvSpPr txBox="1"/>
          <p:nvPr/>
        </p:nvSpPr>
        <p:spPr>
          <a:xfrm>
            <a:off x="1791172" y="201593"/>
            <a:ext cx="1946366" cy="7681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sz="2400" dirty="0">
                <a:solidFill>
                  <a:srgbClr val="00B0F0"/>
                </a:solidFill>
              </a:rPr>
              <a:t>5 Shot </a:t>
            </a:r>
            <a:r>
              <a:rPr lang="en-US" sz="2400" noProof="1">
                <a:solidFill>
                  <a:srgbClr val="00B0F0"/>
                </a:solidFill>
              </a:rPr>
              <a:t>LORAKS</a:t>
            </a:r>
          </a:p>
          <a:p>
            <a:r>
              <a:rPr lang="en-US" sz="2400" noProof="1">
                <a:solidFill>
                  <a:srgbClr val="00B0F0"/>
                </a:solidFill>
              </a:rPr>
              <a:t>   (Reference)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832" y="926390"/>
            <a:ext cx="2298734" cy="2311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039" y="3546579"/>
            <a:ext cx="2245938" cy="22904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Metin kutusu 11">
            <a:extLst>
              <a:ext uri="{FF2B5EF4-FFF2-40B4-BE49-F238E27FC236}">
                <a16:creationId xmlns:a16="http://schemas.microsoft.com/office/drawing/2014/main" id="{9240ED66-5803-9364-2A35-9BCC240059EC}"/>
              </a:ext>
            </a:extLst>
          </p:cNvPr>
          <p:cNvSpPr txBox="1"/>
          <p:nvPr/>
        </p:nvSpPr>
        <p:spPr>
          <a:xfrm>
            <a:off x="8026706" y="372988"/>
            <a:ext cx="2512945" cy="3988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sz="2400" dirty="0">
                <a:solidFill>
                  <a:srgbClr val="00B0F0"/>
                </a:solidFill>
              </a:rPr>
              <a:t>Proposed</a:t>
            </a:r>
          </a:p>
        </p:txBody>
      </p:sp>
      <p:sp>
        <p:nvSpPr>
          <p:cNvPr id="3" name="Metin kutusu 11">
            <a:extLst>
              <a:ext uri="{FF2B5EF4-FFF2-40B4-BE49-F238E27FC236}">
                <a16:creationId xmlns:a16="http://schemas.microsoft.com/office/drawing/2014/main" id="{3A6B115D-3D7C-D6D6-0B3F-0B54C0835DE8}"/>
              </a:ext>
            </a:extLst>
          </p:cNvPr>
          <p:cNvSpPr txBox="1"/>
          <p:nvPr/>
        </p:nvSpPr>
        <p:spPr>
          <a:xfrm>
            <a:off x="4720543" y="400815"/>
            <a:ext cx="1946366" cy="3988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sz="2400" dirty="0">
                <a:solidFill>
                  <a:srgbClr val="00B0F0"/>
                </a:solidFill>
              </a:rPr>
              <a:t>2 Shot </a:t>
            </a:r>
            <a:r>
              <a:rPr lang="en-US" sz="2400" noProof="1">
                <a:solidFill>
                  <a:srgbClr val="00B0F0"/>
                </a:solidFill>
              </a:rPr>
              <a:t>LORAKS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B19EC-A493-5A64-1FAC-B8C2075E6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368" y="1122931"/>
            <a:ext cx="2150956" cy="2189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1B587-A457-DECE-A77B-A1E623CF8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8248" y="3621229"/>
            <a:ext cx="2344323" cy="2365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FF1A9-A732-147D-2944-156BF4951062}"/>
              </a:ext>
            </a:extLst>
          </p:cNvPr>
          <p:cNvSpPr txBox="1"/>
          <p:nvPr/>
        </p:nvSpPr>
        <p:spPr>
          <a:xfrm>
            <a:off x="4253738" y="6237166"/>
            <a:ext cx="3373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00B0F0"/>
                </a:solidFill>
              </a:rPr>
              <a:t>    Acceleration Rate = 5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8A949E60-C709-468B-484B-BC1669900E6E}"/>
              </a:ext>
            </a:extLst>
          </p:cNvPr>
          <p:cNvSpPr txBox="1"/>
          <p:nvPr/>
        </p:nvSpPr>
        <p:spPr>
          <a:xfrm>
            <a:off x="6301380" y="2941671"/>
            <a:ext cx="1315659" cy="4113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0790" tIns="20790" rIns="20790" bIns="20790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%15.12</a:t>
            </a:r>
          </a:p>
        </p:txBody>
      </p:sp>
      <p:sp>
        <p:nvSpPr>
          <p:cNvPr id="13" name="Metin kutusu 11">
            <a:extLst>
              <a:ext uri="{FF2B5EF4-FFF2-40B4-BE49-F238E27FC236}">
                <a16:creationId xmlns:a16="http://schemas.microsoft.com/office/drawing/2014/main" id="{61FF5B87-F6C8-3981-AE61-FE0244D68E43}"/>
              </a:ext>
            </a:extLst>
          </p:cNvPr>
          <p:cNvSpPr txBox="1"/>
          <p:nvPr/>
        </p:nvSpPr>
        <p:spPr>
          <a:xfrm>
            <a:off x="6366501" y="5760656"/>
            <a:ext cx="1315659" cy="4113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0790" tIns="20790" rIns="20790" bIns="20790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%14.41</a:t>
            </a:r>
          </a:p>
        </p:txBody>
      </p:sp>
      <p:sp>
        <p:nvSpPr>
          <p:cNvPr id="14" name="Metin kutusu 11">
            <a:extLst>
              <a:ext uri="{FF2B5EF4-FFF2-40B4-BE49-F238E27FC236}">
                <a16:creationId xmlns:a16="http://schemas.microsoft.com/office/drawing/2014/main" id="{B1261E32-A6BB-C975-6F13-86F886A936FE}"/>
              </a:ext>
            </a:extLst>
          </p:cNvPr>
          <p:cNvSpPr txBox="1"/>
          <p:nvPr/>
        </p:nvSpPr>
        <p:spPr>
          <a:xfrm>
            <a:off x="9283179" y="2980712"/>
            <a:ext cx="1315659" cy="4113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0790" tIns="20790" rIns="20790" bIns="20790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%11.82</a:t>
            </a:r>
          </a:p>
        </p:txBody>
      </p:sp>
      <p:sp>
        <p:nvSpPr>
          <p:cNvPr id="15" name="Metin kutusu 11">
            <a:extLst>
              <a:ext uri="{FF2B5EF4-FFF2-40B4-BE49-F238E27FC236}">
                <a16:creationId xmlns:a16="http://schemas.microsoft.com/office/drawing/2014/main" id="{A67F3DA4-7FE8-CEAD-A858-7D9BC33EB73C}"/>
              </a:ext>
            </a:extLst>
          </p:cNvPr>
          <p:cNvSpPr txBox="1"/>
          <p:nvPr/>
        </p:nvSpPr>
        <p:spPr>
          <a:xfrm>
            <a:off x="9338994" y="5631395"/>
            <a:ext cx="1315659" cy="41131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0790" tIns="20790" rIns="20790" bIns="20790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%13.42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482A3A-3437-5C76-8993-47F92EB8807B}"/>
              </a:ext>
            </a:extLst>
          </p:cNvPr>
          <p:cNvSpPr txBox="1"/>
          <p:nvPr/>
        </p:nvSpPr>
        <p:spPr>
          <a:xfrm>
            <a:off x="-1688896" y="1897512"/>
            <a:ext cx="320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R" dirty="0">
                <a:solidFill>
                  <a:srgbClr val="00B0F0"/>
                </a:solidFill>
              </a:rPr>
              <a:t>SHOT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FC8FA-786C-5F69-244B-9DB32050C2CB}"/>
              </a:ext>
            </a:extLst>
          </p:cNvPr>
          <p:cNvSpPr txBox="1"/>
          <p:nvPr/>
        </p:nvSpPr>
        <p:spPr>
          <a:xfrm>
            <a:off x="-1721826" y="4569844"/>
            <a:ext cx="320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R" dirty="0">
                <a:solidFill>
                  <a:srgbClr val="00B0F0"/>
                </a:solidFill>
              </a:rPr>
              <a:t>SHOT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3406A-47B9-991B-6D1A-8773AA370D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1678" y="942213"/>
            <a:ext cx="2273300" cy="227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58A3F8-6C83-D70D-D899-1A1F786B2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6823" y="3494228"/>
            <a:ext cx="2273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5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60" y="1691098"/>
            <a:ext cx="2364628" cy="2375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020" y="4002674"/>
            <a:ext cx="2373808" cy="238505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Metin kutusu 11"/>
          <p:cNvSpPr txBox="1"/>
          <p:nvPr/>
        </p:nvSpPr>
        <p:spPr>
          <a:xfrm>
            <a:off x="1755930" y="1041421"/>
            <a:ext cx="1900389" cy="7681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>
                <a:solidFill>
                  <a:srgbClr val="00B0F0"/>
                </a:solidFill>
              </a:rPr>
              <a:t>5-shot </a:t>
            </a:r>
            <a:r>
              <a:rPr sz="2400" dirty="0">
                <a:solidFill>
                  <a:srgbClr val="00B0F0"/>
                </a:solidFill>
              </a:rPr>
              <a:t>LORAKS</a:t>
            </a:r>
            <a:endParaRPr lang="tr-TR" sz="2400" dirty="0">
              <a:solidFill>
                <a:srgbClr val="00B0F0"/>
              </a:solidFill>
            </a:endParaRPr>
          </a:p>
          <a:p>
            <a:r>
              <a:rPr lang="en-TR" sz="2400" dirty="0">
                <a:solidFill>
                  <a:srgbClr val="00B0F0"/>
                </a:solidFill>
              </a:rPr>
              <a:t>(Reference)</a:t>
            </a:r>
            <a:endParaRPr sz="2400" dirty="0">
              <a:solidFill>
                <a:srgbClr val="00B0F0"/>
              </a:solidFill>
            </a:endParaRP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257" y="1668130"/>
            <a:ext cx="2298734" cy="2311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944" y="4034082"/>
            <a:ext cx="2245938" cy="229047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Metin kutusu 11">
            <a:extLst>
              <a:ext uri="{FF2B5EF4-FFF2-40B4-BE49-F238E27FC236}">
                <a16:creationId xmlns:a16="http://schemas.microsoft.com/office/drawing/2014/main" id="{7225FC67-03CA-CEF6-E3A5-3FB665288F7F}"/>
              </a:ext>
            </a:extLst>
          </p:cNvPr>
          <p:cNvSpPr txBox="1"/>
          <p:nvPr/>
        </p:nvSpPr>
        <p:spPr>
          <a:xfrm>
            <a:off x="8255017" y="1226088"/>
            <a:ext cx="3590651" cy="3988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sz="2400" dirty="0">
                <a:solidFill>
                  <a:srgbClr val="00B0F0"/>
                </a:solidFill>
              </a:rPr>
              <a:t>w/ Magnitude Constraint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C5DDA8-FF35-B3F7-69D2-16C18E6D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301" y="1624942"/>
            <a:ext cx="2298734" cy="2324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84881-3841-DA4E-8415-3E9224E9DE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9295" y="3922352"/>
            <a:ext cx="2418824" cy="2432412"/>
          </a:xfrm>
          <a:prstGeom prst="rect">
            <a:avLst/>
          </a:prstGeom>
        </p:spPr>
      </p:pic>
      <p:sp>
        <p:nvSpPr>
          <p:cNvPr id="11" name="Metin kutusu 11">
            <a:extLst>
              <a:ext uri="{FF2B5EF4-FFF2-40B4-BE49-F238E27FC236}">
                <a16:creationId xmlns:a16="http://schemas.microsoft.com/office/drawing/2014/main" id="{8404D415-33BA-7B02-E7BE-5A7D0BACFE2D}"/>
              </a:ext>
            </a:extLst>
          </p:cNvPr>
          <p:cNvSpPr txBox="1"/>
          <p:nvPr/>
        </p:nvSpPr>
        <p:spPr>
          <a:xfrm>
            <a:off x="4542112" y="1226089"/>
            <a:ext cx="3321942" cy="3988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sz="2400" dirty="0">
                <a:solidFill>
                  <a:srgbClr val="00B0F0"/>
                </a:solidFill>
              </a:rPr>
              <a:t>w/o Magnitude Constraint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4852D4DA-6E31-1C91-6A72-5A1562562611}"/>
              </a:ext>
            </a:extLst>
          </p:cNvPr>
          <p:cNvSpPr txBox="1"/>
          <p:nvPr/>
        </p:nvSpPr>
        <p:spPr>
          <a:xfrm>
            <a:off x="6520234" y="3550797"/>
            <a:ext cx="1110195" cy="3988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%16.53</a:t>
            </a:r>
          </a:p>
        </p:txBody>
      </p:sp>
      <p:sp>
        <p:nvSpPr>
          <p:cNvPr id="13" name="Metin kutusu 11">
            <a:extLst>
              <a:ext uri="{FF2B5EF4-FFF2-40B4-BE49-F238E27FC236}">
                <a16:creationId xmlns:a16="http://schemas.microsoft.com/office/drawing/2014/main" id="{1233FFB3-8009-2909-066D-816DB2C3AFA3}"/>
              </a:ext>
            </a:extLst>
          </p:cNvPr>
          <p:cNvSpPr txBox="1"/>
          <p:nvPr/>
        </p:nvSpPr>
        <p:spPr>
          <a:xfrm>
            <a:off x="6466764" y="6112931"/>
            <a:ext cx="1276542" cy="3988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%14.61</a:t>
            </a:r>
          </a:p>
        </p:txBody>
      </p:sp>
      <p:sp>
        <p:nvSpPr>
          <p:cNvPr id="14" name="Metin kutusu 11">
            <a:extLst>
              <a:ext uri="{FF2B5EF4-FFF2-40B4-BE49-F238E27FC236}">
                <a16:creationId xmlns:a16="http://schemas.microsoft.com/office/drawing/2014/main" id="{4B3C5D98-2A39-0966-D79B-CC21B992690B}"/>
              </a:ext>
            </a:extLst>
          </p:cNvPr>
          <p:cNvSpPr txBox="1"/>
          <p:nvPr/>
        </p:nvSpPr>
        <p:spPr>
          <a:xfrm>
            <a:off x="9557330" y="3539667"/>
            <a:ext cx="1265322" cy="3988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%11.82</a:t>
            </a:r>
          </a:p>
        </p:txBody>
      </p:sp>
      <p:sp>
        <p:nvSpPr>
          <p:cNvPr id="15" name="Metin kutusu 11">
            <a:extLst>
              <a:ext uri="{FF2B5EF4-FFF2-40B4-BE49-F238E27FC236}">
                <a16:creationId xmlns:a16="http://schemas.microsoft.com/office/drawing/2014/main" id="{B653E418-85B5-4326-383A-0B3923A222D0}"/>
              </a:ext>
            </a:extLst>
          </p:cNvPr>
          <p:cNvSpPr txBox="1"/>
          <p:nvPr/>
        </p:nvSpPr>
        <p:spPr>
          <a:xfrm>
            <a:off x="9609977" y="6118524"/>
            <a:ext cx="1276542" cy="3988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2400" dirty="0"/>
              <a:t>%13.42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6C255-3664-E906-EA18-4D7D0B1F06FD}"/>
              </a:ext>
            </a:extLst>
          </p:cNvPr>
          <p:cNvSpPr txBox="1"/>
          <p:nvPr/>
        </p:nvSpPr>
        <p:spPr>
          <a:xfrm>
            <a:off x="2893855" y="193828"/>
            <a:ext cx="7792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400" dirty="0">
                <a:solidFill>
                  <a:srgbClr val="00B0F0"/>
                </a:solidFill>
              </a:rPr>
              <a:t>EFFECT of MAGNITUDE CONSTRAINT on MULTISHOT ZS-SSL</a:t>
            </a:r>
          </a:p>
        </p:txBody>
      </p:sp>
    </p:spTree>
    <p:extLst>
      <p:ext uri="{BB962C8B-B14F-4D97-AF65-F5344CB8AC3E}">
        <p14:creationId xmlns:p14="http://schemas.microsoft.com/office/powerpoint/2010/main" val="17311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2AA4F-53D7-0F2B-0A09-1D1CD270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122"/>
            <a:ext cx="10515600" cy="1325563"/>
          </a:xfrm>
        </p:spPr>
        <p:txBody>
          <a:bodyPr/>
          <a:lstStyle/>
          <a:p>
            <a:r>
              <a:rPr lang="en-TR" b="1" dirty="0"/>
              <a:t>Joint Training Across All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62F0-708D-932A-CE79-29DCCDB32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" y="1467972"/>
            <a:ext cx="8879539" cy="5024903"/>
          </a:xfrm>
        </p:spPr>
        <p:txBody>
          <a:bodyPr>
            <a:normAutofit lnSpcReduction="10000"/>
          </a:bodyPr>
          <a:lstStyle/>
          <a:p>
            <a:r>
              <a:rPr lang="en-TR" dirty="0"/>
              <a:t>Instead of training a sep</a:t>
            </a:r>
            <a:r>
              <a:rPr lang="en-US" dirty="0"/>
              <a:t>a</a:t>
            </a:r>
            <a:r>
              <a:rPr lang="en-TR" dirty="0"/>
              <a:t>rate model for each diffusion direction, we may want to have a single model which can perform reconstruction across all directions.</a:t>
            </a:r>
          </a:p>
          <a:p>
            <a:r>
              <a:rPr lang="en-TR" dirty="0"/>
              <a:t>Training jointly results in faster convergence of the model.</a:t>
            </a:r>
          </a:p>
          <a:p>
            <a:r>
              <a:rPr lang="en-TR" dirty="0"/>
              <a:t>2 Shot ZS-SSL training time for one direction: </a:t>
            </a:r>
            <a:r>
              <a:rPr lang="en-TR" b="1" dirty="0"/>
              <a:t>21.8</a:t>
            </a:r>
            <a:r>
              <a:rPr lang="en-TR" dirty="0"/>
              <a:t> minutes</a:t>
            </a:r>
          </a:p>
          <a:p>
            <a:r>
              <a:rPr lang="en-TR" dirty="0"/>
              <a:t>2 Shot ZS-SSL with joint training: </a:t>
            </a:r>
            <a:r>
              <a:rPr lang="en-TR" b="1" dirty="0"/>
              <a:t>8.69</a:t>
            </a:r>
            <a:r>
              <a:rPr lang="en-TR" dirty="0"/>
              <a:t> minutes / direction (</a:t>
            </a:r>
            <a:r>
              <a:rPr lang="en-TR" b="1" i="0" u="none" strike="noStrike" dirty="0">
                <a:solidFill>
                  <a:srgbClr val="4D5156"/>
                </a:solidFill>
                <a:effectLst/>
                <a:latin typeface="Google Sans"/>
              </a:rPr>
              <a:t>∼2.5</a:t>
            </a:r>
            <a:r>
              <a:rPr lang="en-TR" dirty="0"/>
              <a:t> times reduction in training time). (32 directions in total).</a:t>
            </a:r>
          </a:p>
          <a:p>
            <a:r>
              <a:rPr lang="en-TR" dirty="0"/>
              <a:t>Training jointly or seperately results in similar reconstruction performance. </a:t>
            </a:r>
          </a:p>
          <a:p>
            <a:r>
              <a:rPr lang="en-TR" dirty="0"/>
              <a:t>From top to bottom: 5 shot LORAKS, 2 Shot ZS-SSL, 2 Shot ZS-SSL with joint training.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6A842-E3EB-36D8-F1D4-6FF413370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08" y="4600234"/>
            <a:ext cx="2256496" cy="2269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66659-AE78-5E27-AD4A-555227BA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008" y="2343738"/>
            <a:ext cx="2256496" cy="2256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3B3D3-AECE-CEA8-5EF7-6B1C5FC3C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008" y="99124"/>
            <a:ext cx="2256496" cy="2256496"/>
          </a:xfrm>
          <a:prstGeom prst="rect">
            <a:avLst/>
          </a:prstGeom>
        </p:spPr>
      </p:pic>
      <p:sp>
        <p:nvSpPr>
          <p:cNvPr id="7" name="Metin kutusu 11">
            <a:extLst>
              <a:ext uri="{FF2B5EF4-FFF2-40B4-BE49-F238E27FC236}">
                <a16:creationId xmlns:a16="http://schemas.microsoft.com/office/drawing/2014/main" id="{781F7A99-3B63-4B52-6F2C-E763B967E0D2}"/>
              </a:ext>
            </a:extLst>
          </p:cNvPr>
          <p:cNvSpPr txBox="1"/>
          <p:nvPr/>
        </p:nvSpPr>
        <p:spPr>
          <a:xfrm>
            <a:off x="11157843" y="4386047"/>
            <a:ext cx="632661" cy="214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1200" dirty="0"/>
              <a:t>%11.82</a:t>
            </a:r>
          </a:p>
        </p:txBody>
      </p:sp>
      <p:sp>
        <p:nvSpPr>
          <p:cNvPr id="8" name="Metin kutusu 11">
            <a:extLst>
              <a:ext uri="{FF2B5EF4-FFF2-40B4-BE49-F238E27FC236}">
                <a16:creationId xmlns:a16="http://schemas.microsoft.com/office/drawing/2014/main" id="{781DBEDE-F83F-B005-5F94-72079E1A975A}"/>
              </a:ext>
            </a:extLst>
          </p:cNvPr>
          <p:cNvSpPr txBox="1"/>
          <p:nvPr/>
        </p:nvSpPr>
        <p:spPr>
          <a:xfrm>
            <a:off x="11157842" y="6620419"/>
            <a:ext cx="632661" cy="2141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4618" tIns="14618" rIns="14618" bIns="14618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tr-TR" sz="1200" dirty="0"/>
              <a:t>%11.39</a:t>
            </a:r>
          </a:p>
        </p:txBody>
      </p:sp>
    </p:spTree>
    <p:extLst>
      <p:ext uri="{BB962C8B-B14F-4D97-AF65-F5344CB8AC3E}">
        <p14:creationId xmlns:p14="http://schemas.microsoft.com/office/powerpoint/2010/main" val="618744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8805</TotalTime>
  <Words>652</Words>
  <Application>Microsoft Macintosh PowerPoint</Application>
  <PresentationFormat>Widescreen</PresentationFormat>
  <Paragraphs>108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Century Gothic</vt:lpstr>
      <vt:lpstr>Google Sans</vt:lpstr>
      <vt:lpstr>TimesNewRomanPSMT</vt:lpstr>
      <vt:lpstr>Office Theme</vt:lpstr>
      <vt:lpstr>  SELF-SUPERVISED DEEP LEARNING RECONSTRUCTION for HIGHLY ACCELERATED DIFFUSON IMAGING</vt:lpstr>
      <vt:lpstr>Echo Planar Imaging (EPI)</vt:lpstr>
      <vt:lpstr> Aim: Applying the previously introduced Zero-Shot Self Supervised Learning (ZS-SSL) framework to multishot diffusion MRI reconstruction.  Problem Formulation</vt:lpstr>
      <vt:lpstr>PowerPoint Presentation</vt:lpstr>
      <vt:lpstr>Training Details</vt:lpstr>
      <vt:lpstr>PowerPoint Presentation</vt:lpstr>
      <vt:lpstr>PowerPoint Presentation</vt:lpstr>
      <vt:lpstr>PowerPoint Presentation</vt:lpstr>
      <vt:lpstr>Joint Training Across All Directions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Yohan Jun</dc:creator>
  <cp:lastModifiedBy>arda vurankaya</cp:lastModifiedBy>
  <cp:revision>32</cp:revision>
  <dcterms:created xsi:type="dcterms:W3CDTF">2022-11-07T23:21:45Z</dcterms:created>
  <dcterms:modified xsi:type="dcterms:W3CDTF">2023-07-13T13:09:59Z</dcterms:modified>
</cp:coreProperties>
</file>